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71" r:id="rId5"/>
    <p:sldId id="274" r:id="rId6"/>
    <p:sldId id="270" r:id="rId7"/>
    <p:sldId id="264" r:id="rId8"/>
    <p:sldId id="277" r:id="rId9"/>
    <p:sldId id="267" r:id="rId10"/>
    <p:sldId id="276" r:id="rId11"/>
    <p:sldId id="275" r:id="rId12"/>
    <p:sldId id="272" r:id="rId13"/>
    <p:sldId id="273" r:id="rId14"/>
    <p:sldId id="283" r:id="rId15"/>
    <p:sldId id="284" r:id="rId16"/>
    <p:sldId id="286" r:id="rId17"/>
    <p:sldId id="287" r:id="rId18"/>
    <p:sldId id="288" r:id="rId19"/>
    <p:sldId id="293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NG, Zhi Yi [Student]" initials="ZC" lastIdx="1" clrIdx="0">
    <p:extLst>
      <p:ext uri="{19B8F6BF-5375-455C-9EA6-DF929625EA0E}">
        <p15:presenceInfo xmlns:p15="http://schemas.microsoft.com/office/powerpoint/2012/main" userId="S::23078028d@connect.polyu.hk::e52c3361-829d-4e99-8014-b26bf35793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4810A-3922-8A42-9860-D25A1D1D07AA}" v="648" dt="2025-11-23T14:20:02.583"/>
    <p1510:client id="{2F926140-870E-80DF-2986-E5238FE7289F}" v="4" dt="2025-11-23T06:46:21.241"/>
    <p1510:client id="{4D7C2140-FD29-A6E5-5723-F344F8DF7D01}" v="51" dt="2025-11-23T14:50:39.906"/>
    <p1510:client id="{67B5DC18-1104-5546-93D6-AD34A80C9A41}" v="61" dt="2025-11-23T04:39:20.119"/>
    <p1510:client id="{9453FCAB-5066-32E3-7CED-176EB7C44A2D}" v="24" dt="2025-11-23T13:34:31.993"/>
    <p1510:client id="{99758302-CD58-400E-A81D-3F9835214441}" v="795" dt="2025-11-23T14:05:55.119"/>
    <p1510:client id="{9E55BAF7-7120-58CE-1556-6703166B7C88}" v="1047" dt="2025-11-23T14:34:23.051"/>
    <p1510:client id="{AC94B3CE-046F-743E-D338-2A3193D61013}" v="31" dt="2025-11-23T15:42:03.072"/>
    <p1510:client id="{C2A5EA61-E6AF-63C4-4488-444D3967A419}" v="182" dt="2025-11-23T15:01:37.085"/>
    <p1510:client id="{E0C4FBDA-476A-656E-A0B7-3C9C2541C7E5}" v="531" dt="2025-11-23T14:29:42.601"/>
    <p1510:client id="{EA2669AC-8A9C-62D2-078F-AAFEDD707ABB}" v="47" dt="2025-11-23T15:21:40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, Zero0103 [Student]" userId="S::23087882d@connect.polyu.hk::dc05d0d0-26aa-4328-a73e-9a114d9a1b68" providerId="AD" clId="Web-{2F926140-870E-80DF-2986-E5238FE7289F}"/>
    <pc:docChg chg="sldOrd">
      <pc:chgData name="LAU, Zero0103 [Student]" userId="S::23087882d@connect.polyu.hk::dc05d0d0-26aa-4328-a73e-9a114d9a1b68" providerId="AD" clId="Web-{2F926140-870E-80DF-2986-E5238FE7289F}" dt="2025-11-23T06:46:21.241" v="3"/>
      <pc:docMkLst>
        <pc:docMk/>
      </pc:docMkLst>
      <pc:sldChg chg="ord">
        <pc:chgData name="LAU, Zero0103 [Student]" userId="S::23087882d@connect.polyu.hk::dc05d0d0-26aa-4328-a73e-9a114d9a1b68" providerId="AD" clId="Web-{2F926140-870E-80DF-2986-E5238FE7289F}" dt="2025-11-23T06:46:21.241" v="3"/>
        <pc:sldMkLst>
          <pc:docMk/>
          <pc:sldMk cId="452698350" sldId="260"/>
        </pc:sldMkLst>
      </pc:sldChg>
      <pc:sldChg chg="ord">
        <pc:chgData name="LAU, Zero0103 [Student]" userId="S::23087882d@connect.polyu.hk::dc05d0d0-26aa-4328-a73e-9a114d9a1b68" providerId="AD" clId="Web-{2F926140-870E-80DF-2986-E5238FE7289F}" dt="2025-11-23T06:46:21.241" v="2"/>
        <pc:sldMkLst>
          <pc:docMk/>
          <pc:sldMk cId="1717625131" sldId="261"/>
        </pc:sldMkLst>
      </pc:sldChg>
    </pc:docChg>
  </pc:docChgLst>
  <pc:docChgLst>
    <pc:chgData name="AU, TszKin [Student]" userId="S::23085232d@connect.polyu.hk::4e554c6d-3c8e-4c5c-a482-093c0e149797" providerId="AD" clId="Web-{C2A5EA61-E6AF-63C4-4488-444D3967A419}"/>
    <pc:docChg chg="addSld delSld modSld">
      <pc:chgData name="AU, TszKin [Student]" userId="S::23085232d@connect.polyu.hk::4e554c6d-3c8e-4c5c-a482-093c0e149797" providerId="AD" clId="Web-{C2A5EA61-E6AF-63C4-4488-444D3967A419}" dt="2025-11-23T15:01:37.085" v="164"/>
      <pc:docMkLst>
        <pc:docMk/>
      </pc:docMkLst>
      <pc:sldChg chg="addSp modSp">
        <pc:chgData name="AU, TszKin [Student]" userId="S::23085232d@connect.polyu.hk::4e554c6d-3c8e-4c5c-a482-093c0e149797" providerId="AD" clId="Web-{C2A5EA61-E6AF-63C4-4488-444D3967A419}" dt="2025-11-23T13:44:36.116" v="80" actId="1076"/>
        <pc:sldMkLst>
          <pc:docMk/>
          <pc:sldMk cId="1717625131" sldId="261"/>
        </pc:sldMkLst>
        <pc:spChg chg="mod">
          <ac:chgData name="AU, TszKin [Student]" userId="S::23085232d@connect.polyu.hk::4e554c6d-3c8e-4c5c-a482-093c0e149797" providerId="AD" clId="Web-{C2A5EA61-E6AF-63C4-4488-444D3967A419}" dt="2025-11-23T13:44:34.007" v="79" actId="1076"/>
          <ac:spMkLst>
            <pc:docMk/>
            <pc:sldMk cId="1717625131" sldId="261"/>
            <ac:spMk id="2" creationId="{4983C42C-D07B-125A-0B61-AC517891A4AA}"/>
          </ac:spMkLst>
        </pc:spChg>
        <pc:spChg chg="add mod">
          <ac:chgData name="AU, TszKin [Student]" userId="S::23085232d@connect.polyu.hk::4e554c6d-3c8e-4c5c-a482-093c0e149797" providerId="AD" clId="Web-{C2A5EA61-E6AF-63C4-4488-444D3967A419}" dt="2025-11-23T13:44:36.116" v="80" actId="1076"/>
          <ac:spMkLst>
            <pc:docMk/>
            <pc:sldMk cId="1717625131" sldId="261"/>
            <ac:spMk id="3" creationId="{7C1EC8B5-9548-22E4-ED09-BFFAB4529AB5}"/>
          </ac:spMkLst>
        </pc:spChg>
        <pc:picChg chg="mod">
          <ac:chgData name="AU, TszKin [Student]" userId="S::23085232d@connect.polyu.hk::4e554c6d-3c8e-4c5c-a482-093c0e149797" providerId="AD" clId="Web-{C2A5EA61-E6AF-63C4-4488-444D3967A419}" dt="2025-11-23T13:41:14.335" v="25" actId="1076"/>
          <ac:picMkLst>
            <pc:docMk/>
            <pc:sldMk cId="1717625131" sldId="261"/>
            <ac:picMk id="4" creationId="{D7DA38BD-1299-7A7E-5121-239D8B6A0ABB}"/>
          </ac:picMkLst>
        </pc:picChg>
        <pc:picChg chg="mod">
          <ac:chgData name="AU, TszKin [Student]" userId="S::23085232d@connect.polyu.hk::4e554c6d-3c8e-4c5c-a482-093c0e149797" providerId="AD" clId="Web-{C2A5EA61-E6AF-63C4-4488-444D3967A419}" dt="2025-11-23T13:41:14.992" v="26" actId="1076"/>
          <ac:picMkLst>
            <pc:docMk/>
            <pc:sldMk cId="1717625131" sldId="261"/>
            <ac:picMk id="6" creationId="{C161B59E-1FD5-C706-26AE-E1AF996B332F}"/>
          </ac:picMkLst>
        </pc:picChg>
      </pc:sldChg>
      <pc:sldChg chg="modSp">
        <pc:chgData name="AU, TszKin [Student]" userId="S::23085232d@connect.polyu.hk::4e554c6d-3c8e-4c5c-a482-093c0e149797" providerId="AD" clId="Web-{C2A5EA61-E6AF-63C4-4488-444D3967A419}" dt="2025-11-23T13:44:24.006" v="77" actId="1076"/>
        <pc:sldMkLst>
          <pc:docMk/>
          <pc:sldMk cId="2397076385" sldId="278"/>
        </pc:sldMkLst>
        <pc:spChg chg="mod">
          <ac:chgData name="AU, TszKin [Student]" userId="S::23085232d@connect.polyu.hk::4e554c6d-3c8e-4c5c-a482-093c0e149797" providerId="AD" clId="Web-{C2A5EA61-E6AF-63C4-4488-444D3967A419}" dt="2025-11-23T13:44:24.006" v="77" actId="1076"/>
          <ac:spMkLst>
            <pc:docMk/>
            <pc:sldMk cId="2397076385" sldId="278"/>
            <ac:spMk id="2" creationId="{E11BC3CD-3284-659D-107A-769251F9E906}"/>
          </ac:spMkLst>
        </pc:spChg>
      </pc:sldChg>
      <pc:sldChg chg="addSp modSp">
        <pc:chgData name="AU, TszKin [Student]" userId="S::23085232d@connect.polyu.hk::4e554c6d-3c8e-4c5c-a482-093c0e149797" providerId="AD" clId="Web-{C2A5EA61-E6AF-63C4-4488-444D3967A419}" dt="2025-11-23T13:44:12.271" v="73" actId="1076"/>
        <pc:sldMkLst>
          <pc:docMk/>
          <pc:sldMk cId="236424201" sldId="279"/>
        </pc:sldMkLst>
        <pc:spChg chg="mod">
          <ac:chgData name="AU, TszKin [Student]" userId="S::23085232d@connect.polyu.hk::4e554c6d-3c8e-4c5c-a482-093c0e149797" providerId="AD" clId="Web-{C2A5EA61-E6AF-63C4-4488-444D3967A419}" dt="2025-11-23T13:44:12.271" v="73" actId="1076"/>
          <ac:spMkLst>
            <pc:docMk/>
            <pc:sldMk cId="236424201" sldId="279"/>
            <ac:spMk id="2" creationId="{6946A567-198F-A68D-7EE2-4CD6DD7B1A0F}"/>
          </ac:spMkLst>
        </pc:spChg>
        <pc:spChg chg="add mod">
          <ac:chgData name="AU, TszKin [Student]" userId="S::23085232d@connect.polyu.hk::4e554c6d-3c8e-4c5c-a482-093c0e149797" providerId="AD" clId="Web-{C2A5EA61-E6AF-63C4-4488-444D3967A419}" dt="2025-11-23T13:37:29.784" v="2" actId="1076"/>
          <ac:spMkLst>
            <pc:docMk/>
            <pc:sldMk cId="236424201" sldId="279"/>
            <ac:spMk id="4" creationId="{DFA0DB55-FD88-0F22-6670-74AE117711E0}"/>
          </ac:spMkLst>
        </pc:spChg>
        <pc:picChg chg="mod">
          <ac:chgData name="AU, TszKin [Student]" userId="S::23085232d@connect.polyu.hk::4e554c6d-3c8e-4c5c-a482-093c0e149797" providerId="AD" clId="Web-{C2A5EA61-E6AF-63C4-4488-444D3967A419}" dt="2025-11-23T13:37:25.862" v="0" actId="1076"/>
          <ac:picMkLst>
            <pc:docMk/>
            <pc:sldMk cId="236424201" sldId="279"/>
            <ac:picMk id="10" creationId="{6E0816D7-CB94-8556-502F-12DE54670B37}"/>
          </ac:picMkLst>
        </pc:picChg>
      </pc:sldChg>
      <pc:sldChg chg="modSp">
        <pc:chgData name="AU, TszKin [Student]" userId="S::23085232d@connect.polyu.hk::4e554c6d-3c8e-4c5c-a482-093c0e149797" providerId="AD" clId="Web-{C2A5EA61-E6AF-63C4-4488-444D3967A419}" dt="2025-11-23T13:44:55.476" v="86" actId="1076"/>
        <pc:sldMkLst>
          <pc:docMk/>
          <pc:sldMk cId="1343461938" sldId="280"/>
        </pc:sldMkLst>
        <pc:spChg chg="mod">
          <ac:chgData name="AU, TszKin [Student]" userId="S::23085232d@connect.polyu.hk::4e554c6d-3c8e-4c5c-a482-093c0e149797" providerId="AD" clId="Web-{C2A5EA61-E6AF-63C4-4488-444D3967A419}" dt="2025-11-23T13:44:55.476" v="86" actId="1076"/>
          <ac:spMkLst>
            <pc:docMk/>
            <pc:sldMk cId="1343461938" sldId="280"/>
            <ac:spMk id="2" creationId="{B242C323-3CFA-0338-6A3F-6BE82341A4E3}"/>
          </ac:spMkLst>
        </pc:spChg>
      </pc:sldChg>
      <pc:sldChg chg="modSp">
        <pc:chgData name="AU, TszKin [Student]" userId="S::23085232d@connect.polyu.hk::4e554c6d-3c8e-4c5c-a482-093c0e149797" providerId="AD" clId="Web-{C2A5EA61-E6AF-63C4-4488-444D3967A419}" dt="2025-11-23T13:44:48.742" v="85" actId="1076"/>
        <pc:sldMkLst>
          <pc:docMk/>
          <pc:sldMk cId="866912887" sldId="281"/>
        </pc:sldMkLst>
        <pc:spChg chg="mod">
          <ac:chgData name="AU, TszKin [Student]" userId="S::23085232d@connect.polyu.hk::4e554c6d-3c8e-4c5c-a482-093c0e149797" providerId="AD" clId="Web-{C2A5EA61-E6AF-63C4-4488-444D3967A419}" dt="2025-11-23T13:44:46.273" v="83" actId="1076"/>
          <ac:spMkLst>
            <pc:docMk/>
            <pc:sldMk cId="866912887" sldId="281"/>
            <ac:spMk id="2" creationId="{65998DD1-FA5A-C7EB-6D45-FC612D069BE4}"/>
          </ac:spMkLst>
        </pc:spChg>
        <pc:picChg chg="mod">
          <ac:chgData name="AU, TszKin [Student]" userId="S::23085232d@connect.polyu.hk::4e554c6d-3c8e-4c5c-a482-093c0e149797" providerId="AD" clId="Web-{C2A5EA61-E6AF-63C4-4488-444D3967A419}" dt="2025-11-23T13:44:47.789" v="84" actId="1076"/>
          <ac:picMkLst>
            <pc:docMk/>
            <pc:sldMk cId="866912887" sldId="281"/>
            <ac:picMk id="4" creationId="{FB3F60DB-0B95-CD56-F2FA-96AD01C6B8CC}"/>
          </ac:picMkLst>
        </pc:picChg>
        <pc:picChg chg="mod">
          <ac:chgData name="AU, TszKin [Student]" userId="S::23085232d@connect.polyu.hk::4e554c6d-3c8e-4c5c-a482-093c0e149797" providerId="AD" clId="Web-{C2A5EA61-E6AF-63C4-4488-444D3967A419}" dt="2025-11-23T13:44:48.742" v="85" actId="1076"/>
          <ac:picMkLst>
            <pc:docMk/>
            <pc:sldMk cId="866912887" sldId="281"/>
            <ac:picMk id="6" creationId="{0DAAB475-9FCE-08B0-5A2A-9C34974A59AB}"/>
          </ac:picMkLst>
        </pc:picChg>
      </pc:sldChg>
      <pc:sldChg chg="new del">
        <pc:chgData name="AU, TszKin [Student]" userId="S::23085232d@connect.polyu.hk::4e554c6d-3c8e-4c5c-a482-093c0e149797" providerId="AD" clId="Web-{C2A5EA61-E6AF-63C4-4488-444D3967A419}" dt="2025-11-23T13:40:16.301" v="14"/>
        <pc:sldMkLst>
          <pc:docMk/>
          <pc:sldMk cId="274266559" sldId="283"/>
        </pc:sldMkLst>
      </pc:sldChg>
      <pc:sldChg chg="addSp modSp">
        <pc:chgData name="AU, TszKin [Student]" userId="S::23085232d@connect.polyu.hk::4e554c6d-3c8e-4c5c-a482-093c0e149797" providerId="AD" clId="Web-{C2A5EA61-E6AF-63C4-4488-444D3967A419}" dt="2025-11-23T15:00:59.833" v="160"/>
        <pc:sldMkLst>
          <pc:docMk/>
          <pc:sldMk cId="1170173332" sldId="283"/>
        </pc:sldMkLst>
        <pc:spChg chg="mod">
          <ac:chgData name="AU, TszKin [Student]" userId="S::23085232d@connect.polyu.hk::4e554c6d-3c8e-4c5c-a482-093c0e149797" providerId="AD" clId="Web-{C2A5EA61-E6AF-63C4-4488-444D3967A419}" dt="2025-11-23T15:00:59.833" v="160"/>
          <ac:spMkLst>
            <pc:docMk/>
            <pc:sldMk cId="1170173332" sldId="283"/>
            <ac:spMk id="2" creationId="{F4E01472-1D18-60DD-2FEF-FAD4D4D45448}"/>
          </ac:spMkLst>
        </pc:spChg>
        <pc:spChg chg="add mod">
          <ac:chgData name="AU, TszKin [Student]" userId="S::23085232d@connect.polyu.hk::4e554c6d-3c8e-4c5c-a482-093c0e149797" providerId="AD" clId="Web-{C2A5EA61-E6AF-63C4-4488-444D3967A419}" dt="2025-11-23T14:25:20.770" v="90" actId="1076"/>
          <ac:spMkLst>
            <pc:docMk/>
            <pc:sldMk cId="1170173332" sldId="283"/>
            <ac:spMk id="4" creationId="{71529595-9B26-58AC-D555-CEB899089CD0}"/>
          </ac:spMkLst>
        </pc:spChg>
      </pc:sldChg>
      <pc:sldChg chg="new del">
        <pc:chgData name="AU, TszKin [Student]" userId="S::23085232d@connect.polyu.hk::4e554c6d-3c8e-4c5c-a482-093c0e149797" providerId="AD" clId="Web-{C2A5EA61-E6AF-63C4-4488-444D3967A419}" dt="2025-11-23T13:40:18.911" v="16"/>
        <pc:sldMkLst>
          <pc:docMk/>
          <pc:sldMk cId="1313971048" sldId="283"/>
        </pc:sldMkLst>
      </pc:sldChg>
      <pc:sldChg chg="new del">
        <pc:chgData name="AU, TszKin [Student]" userId="S::23085232d@connect.polyu.hk::4e554c6d-3c8e-4c5c-a482-093c0e149797" providerId="AD" clId="Web-{C2A5EA61-E6AF-63C4-4488-444D3967A419}" dt="2025-11-23T13:40:22.317" v="18"/>
        <pc:sldMkLst>
          <pc:docMk/>
          <pc:sldMk cId="1815199795" sldId="283"/>
        </pc:sldMkLst>
      </pc:sldChg>
      <pc:sldChg chg="modSp">
        <pc:chgData name="AU, TszKin [Student]" userId="S::23085232d@connect.polyu.hk::4e554c6d-3c8e-4c5c-a482-093c0e149797" providerId="AD" clId="Web-{C2A5EA61-E6AF-63C4-4488-444D3967A419}" dt="2025-11-23T15:01:09.520" v="161"/>
        <pc:sldMkLst>
          <pc:docMk/>
          <pc:sldMk cId="1616742204" sldId="284"/>
        </pc:sldMkLst>
        <pc:spChg chg="mod">
          <ac:chgData name="AU, TszKin [Student]" userId="S::23085232d@connect.polyu.hk::4e554c6d-3c8e-4c5c-a482-093c0e149797" providerId="AD" clId="Web-{C2A5EA61-E6AF-63C4-4488-444D3967A419}" dt="2025-11-23T15:01:09.520" v="161"/>
          <ac:spMkLst>
            <pc:docMk/>
            <pc:sldMk cId="1616742204" sldId="284"/>
            <ac:spMk id="2" creationId="{F4E01472-1D18-60DD-2FEF-FAD4D4D45448}"/>
          </ac:spMkLst>
        </pc:spChg>
        <pc:spChg chg="mod">
          <ac:chgData name="AU, TszKin [Student]" userId="S::23085232d@connect.polyu.hk::4e554c6d-3c8e-4c5c-a482-093c0e149797" providerId="AD" clId="Web-{C2A5EA61-E6AF-63C4-4488-444D3967A419}" dt="2025-11-23T14:30:28.629" v="94" actId="20577"/>
          <ac:spMkLst>
            <pc:docMk/>
            <pc:sldMk cId="1616742204" sldId="284"/>
            <ac:spMk id="11" creationId="{AFBDEC31-4AEA-90CA-AFC3-4097CA140278}"/>
          </ac:spMkLst>
        </pc:spChg>
      </pc:sldChg>
      <pc:sldChg chg="modSp">
        <pc:chgData name="AU, TszKin [Student]" userId="S::23085232d@connect.polyu.hk::4e554c6d-3c8e-4c5c-a482-093c0e149797" providerId="AD" clId="Web-{C2A5EA61-E6AF-63C4-4488-444D3967A419}" dt="2025-11-23T15:01:18.708" v="162"/>
        <pc:sldMkLst>
          <pc:docMk/>
          <pc:sldMk cId="1042949606" sldId="286"/>
        </pc:sldMkLst>
        <pc:spChg chg="mod">
          <ac:chgData name="AU, TszKin [Student]" userId="S::23085232d@connect.polyu.hk::4e554c6d-3c8e-4c5c-a482-093c0e149797" providerId="AD" clId="Web-{C2A5EA61-E6AF-63C4-4488-444D3967A419}" dt="2025-11-23T15:01:18.708" v="162"/>
          <ac:spMkLst>
            <pc:docMk/>
            <pc:sldMk cId="1042949606" sldId="286"/>
            <ac:spMk id="2" creationId="{F4E01472-1D18-60DD-2FEF-FAD4D4D45448}"/>
          </ac:spMkLst>
        </pc:spChg>
        <pc:spChg chg="mod">
          <ac:chgData name="AU, TszKin [Student]" userId="S::23085232d@connect.polyu.hk::4e554c6d-3c8e-4c5c-a482-093c0e149797" providerId="AD" clId="Web-{C2A5EA61-E6AF-63C4-4488-444D3967A419}" dt="2025-11-23T14:35:58.046" v="101" actId="14100"/>
          <ac:spMkLst>
            <pc:docMk/>
            <pc:sldMk cId="1042949606" sldId="286"/>
            <ac:spMk id="11" creationId="{AFBDEC31-4AEA-90CA-AFC3-4097CA140278}"/>
          </ac:spMkLst>
        </pc:spChg>
      </pc:sldChg>
      <pc:sldChg chg="addSp delSp modSp">
        <pc:chgData name="AU, TszKin [Student]" userId="S::23085232d@connect.polyu.hk::4e554c6d-3c8e-4c5c-a482-093c0e149797" providerId="AD" clId="Web-{C2A5EA61-E6AF-63C4-4488-444D3967A419}" dt="2025-11-23T15:01:25.599" v="163"/>
        <pc:sldMkLst>
          <pc:docMk/>
          <pc:sldMk cId="531902900" sldId="287"/>
        </pc:sldMkLst>
        <pc:spChg chg="mod">
          <ac:chgData name="AU, TszKin [Student]" userId="S::23085232d@connect.polyu.hk::4e554c6d-3c8e-4c5c-a482-093c0e149797" providerId="AD" clId="Web-{C2A5EA61-E6AF-63C4-4488-444D3967A419}" dt="2025-11-23T15:01:25.599" v="163"/>
          <ac:spMkLst>
            <pc:docMk/>
            <pc:sldMk cId="531902900" sldId="287"/>
            <ac:spMk id="2" creationId="{F4E01472-1D18-60DD-2FEF-FAD4D4D45448}"/>
          </ac:spMkLst>
        </pc:spChg>
        <pc:spChg chg="add del">
          <ac:chgData name="AU, TszKin [Student]" userId="S::23085232d@connect.polyu.hk::4e554c6d-3c8e-4c5c-a482-093c0e149797" providerId="AD" clId="Web-{C2A5EA61-E6AF-63C4-4488-444D3967A419}" dt="2025-11-23T14:43:07.005" v="131"/>
          <ac:spMkLst>
            <pc:docMk/>
            <pc:sldMk cId="531902900" sldId="287"/>
            <ac:spMk id="8" creationId="{EFE3BAB1-1004-5BA6-1FD7-6F95D43DC8AF}"/>
          </ac:spMkLst>
        </pc:spChg>
        <pc:spChg chg="add del mod">
          <ac:chgData name="AU, TszKin [Student]" userId="S::23085232d@connect.polyu.hk::4e554c6d-3c8e-4c5c-a482-093c0e149797" providerId="AD" clId="Web-{C2A5EA61-E6AF-63C4-4488-444D3967A419}" dt="2025-11-23T14:44:47.836" v="157"/>
          <ac:spMkLst>
            <pc:docMk/>
            <pc:sldMk cId="531902900" sldId="287"/>
            <ac:spMk id="10" creationId="{DEDA7D72-33D2-DE41-CE59-D638C85E7C7F}"/>
          </ac:spMkLst>
        </pc:spChg>
        <pc:spChg chg="mod">
          <ac:chgData name="AU, TszKin [Student]" userId="S::23085232d@connect.polyu.hk::4e554c6d-3c8e-4c5c-a482-093c0e149797" providerId="AD" clId="Web-{C2A5EA61-E6AF-63C4-4488-444D3967A419}" dt="2025-11-23T14:36:04.530" v="103" actId="14100"/>
          <ac:spMkLst>
            <pc:docMk/>
            <pc:sldMk cId="531902900" sldId="287"/>
            <ac:spMk id="11" creationId="{AFBDEC31-4AEA-90CA-AFC3-4097CA140278}"/>
          </ac:spMkLst>
        </pc:spChg>
        <pc:picChg chg="add del mod">
          <ac:chgData name="AU, TszKin [Student]" userId="S::23085232d@connect.polyu.hk::4e554c6d-3c8e-4c5c-a482-093c0e149797" providerId="AD" clId="Web-{C2A5EA61-E6AF-63C4-4488-444D3967A419}" dt="2025-11-23T14:41:48.707" v="114"/>
          <ac:picMkLst>
            <pc:docMk/>
            <pc:sldMk cId="531902900" sldId="287"/>
            <ac:picMk id="3" creationId="{5759418A-E2AD-857A-E60E-595B2487C9E8}"/>
          </ac:picMkLst>
        </pc:picChg>
        <pc:picChg chg="del">
          <ac:chgData name="AU, TszKin [Student]" userId="S::23085232d@connect.polyu.hk::4e554c6d-3c8e-4c5c-a482-093c0e149797" providerId="AD" clId="Web-{C2A5EA61-E6AF-63C4-4488-444D3967A419}" dt="2025-11-23T14:41:06.472" v="104"/>
          <ac:picMkLst>
            <pc:docMk/>
            <pc:sldMk cId="531902900" sldId="287"/>
            <ac:picMk id="4" creationId="{6A32924C-86E8-469A-901B-6450C66449AE}"/>
          </ac:picMkLst>
        </pc:picChg>
        <pc:picChg chg="add mod">
          <ac:chgData name="AU, TszKin [Student]" userId="S::23085232d@connect.polyu.hk::4e554c6d-3c8e-4c5c-a482-093c0e149797" providerId="AD" clId="Web-{C2A5EA61-E6AF-63C4-4488-444D3967A419}" dt="2025-11-23T14:44:16.990" v="151" actId="1076"/>
          <ac:picMkLst>
            <pc:docMk/>
            <pc:sldMk cId="531902900" sldId="287"/>
            <ac:picMk id="5" creationId="{A5A3FEF2-600E-237B-0628-7D15C322F369}"/>
          </ac:picMkLst>
        </pc:picChg>
        <pc:picChg chg="mod">
          <ac:chgData name="AU, TszKin [Student]" userId="S::23085232d@connect.polyu.hk::4e554c6d-3c8e-4c5c-a482-093c0e149797" providerId="AD" clId="Web-{C2A5EA61-E6AF-63C4-4488-444D3967A419}" dt="2025-11-23T14:44:17.412" v="152" actId="1076"/>
          <ac:picMkLst>
            <pc:docMk/>
            <pc:sldMk cId="531902900" sldId="287"/>
            <ac:picMk id="6" creationId="{8FB99179-C095-9589-24A1-3E634BE2B354}"/>
          </ac:picMkLst>
        </pc:picChg>
        <pc:picChg chg="add mod">
          <ac:chgData name="AU, TszKin [Student]" userId="S::23085232d@connect.polyu.hk::4e554c6d-3c8e-4c5c-a482-093c0e149797" providerId="AD" clId="Web-{C2A5EA61-E6AF-63C4-4488-444D3967A419}" dt="2025-11-23T14:44:18.615" v="153" actId="1076"/>
          <ac:picMkLst>
            <pc:docMk/>
            <pc:sldMk cId="531902900" sldId="287"/>
            <ac:picMk id="12" creationId="{52B06360-FBE4-A8C8-B4D9-E984E0ECC6A4}"/>
          </ac:picMkLst>
        </pc:picChg>
      </pc:sldChg>
      <pc:sldChg chg="addSp delSp modSp">
        <pc:chgData name="AU, TszKin [Student]" userId="S::23085232d@connect.polyu.hk::4e554c6d-3c8e-4c5c-a482-093c0e149797" providerId="AD" clId="Web-{C2A5EA61-E6AF-63C4-4488-444D3967A419}" dt="2025-11-23T15:01:37.085" v="164"/>
        <pc:sldMkLst>
          <pc:docMk/>
          <pc:sldMk cId="2134871525" sldId="288"/>
        </pc:sldMkLst>
        <pc:spChg chg="mod">
          <ac:chgData name="AU, TszKin [Student]" userId="S::23085232d@connect.polyu.hk::4e554c6d-3c8e-4c5c-a482-093c0e149797" providerId="AD" clId="Web-{C2A5EA61-E6AF-63C4-4488-444D3967A419}" dt="2025-11-23T15:01:37.085" v="164"/>
          <ac:spMkLst>
            <pc:docMk/>
            <pc:sldMk cId="2134871525" sldId="288"/>
            <ac:spMk id="2" creationId="{F4E01472-1D18-60DD-2FEF-FAD4D4D45448}"/>
          </ac:spMkLst>
        </pc:spChg>
        <pc:spChg chg="mod">
          <ac:chgData name="AU, TszKin [Student]" userId="S::23085232d@connect.polyu.hk::4e554c6d-3c8e-4c5c-a482-093c0e149797" providerId="AD" clId="Web-{C2A5EA61-E6AF-63C4-4488-444D3967A419}" dt="2025-11-23T14:35:53.467" v="100" actId="20577"/>
          <ac:spMkLst>
            <pc:docMk/>
            <pc:sldMk cId="2134871525" sldId="288"/>
            <ac:spMk id="11" creationId="{AFBDEC31-4AEA-90CA-AFC3-4097CA140278}"/>
          </ac:spMkLst>
        </pc:spChg>
        <pc:picChg chg="add mod">
          <ac:chgData name="AU, TszKin [Student]" userId="S::23085232d@connect.polyu.hk::4e554c6d-3c8e-4c5c-a482-093c0e149797" providerId="AD" clId="Web-{C2A5EA61-E6AF-63C4-4488-444D3967A419}" dt="2025-11-23T14:42:41.473" v="124" actId="1076"/>
          <ac:picMkLst>
            <pc:docMk/>
            <pc:sldMk cId="2134871525" sldId="288"/>
            <ac:picMk id="3" creationId="{485F4578-69BA-162D-5382-F8B573F3F975}"/>
          </ac:picMkLst>
        </pc:picChg>
        <pc:picChg chg="del mod">
          <ac:chgData name="AU, TszKin [Student]" userId="S::23085232d@connect.polyu.hk::4e554c6d-3c8e-4c5c-a482-093c0e149797" providerId="AD" clId="Web-{C2A5EA61-E6AF-63C4-4488-444D3967A419}" dt="2025-11-23T14:42:53.817" v="127"/>
          <ac:picMkLst>
            <pc:docMk/>
            <pc:sldMk cId="2134871525" sldId="288"/>
            <ac:picMk id="4" creationId="{506844FA-F6B9-CC05-A3C9-091BEF595BC1}"/>
          </ac:picMkLst>
        </pc:picChg>
        <pc:picChg chg="add mod">
          <ac:chgData name="AU, TszKin [Student]" userId="S::23085232d@connect.polyu.hk::4e554c6d-3c8e-4c5c-a482-093c0e149797" providerId="AD" clId="Web-{C2A5EA61-E6AF-63C4-4488-444D3967A419}" dt="2025-11-23T14:42:58.395" v="129" actId="14100"/>
          <ac:picMkLst>
            <pc:docMk/>
            <pc:sldMk cId="2134871525" sldId="288"/>
            <ac:picMk id="5" creationId="{AF0A9B82-C1E4-A6D0-8EE3-19CF7B8B8CFE}"/>
          </ac:picMkLst>
        </pc:picChg>
        <pc:picChg chg="del">
          <ac:chgData name="AU, TszKin [Student]" userId="S::23085232d@connect.polyu.hk::4e554c6d-3c8e-4c5c-a482-093c0e149797" providerId="AD" clId="Web-{C2A5EA61-E6AF-63C4-4488-444D3967A419}" dt="2025-11-23T14:41:10.300" v="105"/>
          <ac:picMkLst>
            <pc:docMk/>
            <pc:sldMk cId="2134871525" sldId="288"/>
            <ac:picMk id="6" creationId="{C3C58556-5096-97A4-0F6F-25CC6940A84D}"/>
          </ac:picMkLst>
        </pc:picChg>
      </pc:sldChg>
    </pc:docChg>
  </pc:docChgLst>
  <pc:docChgLst>
    <pc:chgData name="CHONG, Zhi Yi [Student]" userId="S::23078028d@connect.polyu.hk::e52c3361-829d-4e99-8014-b26bf3579335" providerId="AD" clId="Web-{E0C4FBDA-476A-656E-A0B7-3C9C2541C7E5}"/>
    <pc:docChg chg="mod addSld delSld modSld sldOrd addMainMaster delMainMaster modMainMaster">
      <pc:chgData name="CHONG, Zhi Yi [Student]" userId="S::23078028d@connect.polyu.hk::e52c3361-829d-4e99-8014-b26bf3579335" providerId="AD" clId="Web-{E0C4FBDA-476A-656E-A0B7-3C9C2541C7E5}" dt="2025-11-23T14:29:42.601" v="505"/>
      <pc:docMkLst>
        <pc:docMk/>
      </pc:docMkLst>
      <pc:sldChg chg="addSp delSp modSp mod setBg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109857222" sldId="256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09857222" sldId="256"/>
            <ac:spMk id="9" creationId="{33ADEAE5-B080-4DEC-819A-00E41A93F881}"/>
          </ac:spMkLst>
        </pc:spChg>
        <pc:spChg chg="add del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09857222" sldId="256"/>
            <ac:spMk id="11" creationId="{D9FB580A-BA0E-4D5E-90F4-C42767A78389}"/>
          </ac:spMkLst>
        </pc:spChg>
        <pc:picChg chg="add mod">
          <ac:chgData name="CHONG, Zhi Yi [Student]" userId="S::23078028d@connect.polyu.hk::e52c3361-829d-4e99-8014-b26bf3579335" providerId="AD" clId="Web-{E0C4FBDA-476A-656E-A0B7-3C9C2541C7E5}" dt="2025-11-23T11:41:36.578" v="493"/>
          <ac:picMkLst>
            <pc:docMk/>
            <pc:sldMk cId="109857222" sldId="256"/>
            <ac:picMk id="4" creationId="{273FF77A-A6E9-2C00-3591-5210F5F88100}"/>
          </ac:picMkLst>
        </pc:picChg>
      </pc:sldChg>
      <pc:sldChg chg="modSp new mod modClrScheme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2339165243" sldId="257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2339165243" sldId="257"/>
            <ac:spMk id="2" creationId="{2ACDF255-FBCB-47F7-3E02-315D0B6E2507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2339165243" sldId="257"/>
            <ac:spMk id="3" creationId="{DB339744-8991-6AFF-014C-B62FB94C0F5F}"/>
          </ac:spMkLst>
        </pc:spChg>
      </pc:sldChg>
      <pc:sldChg chg="addSp delSp modSp new mod setBg modClrScheme delDesignElem chgLayout">
        <pc:chgData name="CHONG, Zhi Yi [Student]" userId="S::23078028d@connect.polyu.hk::e52c3361-829d-4e99-8014-b26bf3579335" providerId="AD" clId="Web-{E0C4FBDA-476A-656E-A0B7-3C9C2541C7E5}" dt="2025-11-23T14:28:29.898" v="504" actId="20577"/>
        <pc:sldMkLst>
          <pc:docMk/>
          <pc:sldMk cId="4186065790" sldId="258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4186065790" sldId="258"/>
            <ac:spMk id="2" creationId="{2C986206-E8DD-7FBD-07FB-26A059DD0193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4:28:29.898" v="504" actId="20577"/>
          <ac:spMkLst>
            <pc:docMk/>
            <pc:sldMk cId="4186065790" sldId="258"/>
            <ac:spMk id="3" creationId="{CB87F581-FED3-75A0-87BE-594D75845275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4186065790" sldId="258"/>
            <ac:grpSpMk id="9" creationId="{1FD67D68-9B83-C338-8342-3348D8F22347}"/>
          </ac:grpSpMkLst>
        </pc:grpChg>
        <pc:picChg chg="add mod">
          <ac:chgData name="CHONG, Zhi Yi [Student]" userId="S::23078028d@connect.polyu.hk::e52c3361-829d-4e99-8014-b26bf3579335" providerId="AD" clId="Web-{E0C4FBDA-476A-656E-A0B7-3C9C2541C7E5}" dt="2025-11-23T09:26:50.578" v="409" actId="1076"/>
          <ac:picMkLst>
            <pc:docMk/>
            <pc:sldMk cId="4186065790" sldId="258"/>
            <ac:picMk id="4" creationId="{80FB2C98-C44B-D4E9-8F76-F77786D5C289}"/>
          </ac:picMkLst>
        </pc:picChg>
        <pc:picChg chg="add del mod">
          <ac:chgData name="CHONG, Zhi Yi [Student]" userId="S::23078028d@connect.polyu.hk::e52c3361-829d-4e99-8014-b26bf3579335" providerId="AD" clId="Web-{E0C4FBDA-476A-656E-A0B7-3C9C2541C7E5}" dt="2025-11-23T08:08:09.184" v="123"/>
          <ac:picMkLst>
            <pc:docMk/>
            <pc:sldMk cId="4186065790" sldId="258"/>
            <ac:picMk id="5" creationId="{9255A7FA-1207-6F4F-8D39-0C8991E66C9A}"/>
          </ac:picMkLst>
        </pc:picChg>
      </pc:sldChg>
      <pc:sldChg chg="modSp new">
        <pc:chgData name="CHONG, Zhi Yi [Student]" userId="S::23078028d@connect.polyu.hk::e52c3361-829d-4e99-8014-b26bf3579335" providerId="AD" clId="Web-{E0C4FBDA-476A-656E-A0B7-3C9C2541C7E5}" dt="2025-11-23T08:23:46.616" v="177" actId="20577"/>
        <pc:sldMkLst>
          <pc:docMk/>
          <pc:sldMk cId="251766664" sldId="259"/>
        </pc:sldMkLst>
        <pc:spChg chg="mod">
          <ac:chgData name="CHONG, Zhi Yi [Student]" userId="S::23078028d@connect.polyu.hk::e52c3361-829d-4e99-8014-b26bf3579335" providerId="AD" clId="Web-{E0C4FBDA-476A-656E-A0B7-3C9C2541C7E5}" dt="2025-11-22T21:20:09.543" v="100" actId="20577"/>
          <ac:spMkLst>
            <pc:docMk/>
            <pc:sldMk cId="251766664" sldId="259"/>
            <ac:spMk id="2" creationId="{7E5B7395-CF95-47F6-8E48-6860A97DE0F2}"/>
          </ac:spMkLst>
        </pc:spChg>
        <pc:spChg chg="mod">
          <ac:chgData name="CHONG, Zhi Yi [Student]" userId="S::23078028d@connect.polyu.hk::e52c3361-829d-4e99-8014-b26bf3579335" providerId="AD" clId="Web-{E0C4FBDA-476A-656E-A0B7-3C9C2541C7E5}" dt="2025-11-23T08:23:46.616" v="177" actId="20577"/>
          <ac:spMkLst>
            <pc:docMk/>
            <pc:sldMk cId="251766664" sldId="259"/>
            <ac:spMk id="3" creationId="{1DCCB3A0-0E10-AE00-9191-BDAD6DF0D0BA}"/>
          </ac:spMkLst>
        </pc:spChg>
        <pc:picChg chg="mod">
          <ac:chgData name="CHONG, Zhi Yi [Student]" userId="S::23078028d@connect.polyu.hk::e52c3361-829d-4e99-8014-b26bf3579335" providerId="AD" clId="Web-{E0C4FBDA-476A-656E-A0B7-3C9C2541C7E5}" dt="2025-11-23T08:17:20.528" v="152" actId="1076"/>
          <ac:picMkLst>
            <pc:docMk/>
            <pc:sldMk cId="251766664" sldId="259"/>
            <ac:picMk id="4" creationId="{28961C14-A8AC-3124-D761-2EC4AB91D34D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17:17.215" v="151" actId="1076"/>
          <ac:picMkLst>
            <pc:docMk/>
            <pc:sldMk cId="251766664" sldId="259"/>
            <ac:picMk id="5" creationId="{14909696-3E6B-B19A-D0E2-68D898588D8C}"/>
          </ac:picMkLst>
        </pc:picChg>
      </pc:sldChg>
      <pc:sldChg chg="modSp new del mod modClrScheme chgLayout">
        <pc:chgData name="CHONG, Zhi Yi [Student]" userId="S::23078028d@connect.polyu.hk::e52c3361-829d-4e99-8014-b26bf3579335" providerId="AD" clId="Web-{E0C4FBDA-476A-656E-A0B7-3C9C2541C7E5}" dt="2025-11-23T14:29:42.601" v="505"/>
        <pc:sldMkLst>
          <pc:docMk/>
          <pc:sldMk cId="452698350" sldId="260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452698350" sldId="260"/>
            <ac:spMk id="2" creationId="{76FB6112-8BB7-356A-864B-45B932EBDE41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452698350" sldId="260"/>
            <ac:spMk id="3" creationId="{13495DEC-594C-A086-6B86-BB1143A775BF}"/>
          </ac:spMkLst>
        </pc:spChg>
      </pc:sldChg>
      <pc:sldChg chg="modSp new mod modClrScheme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1717625131" sldId="261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717625131" sldId="261"/>
            <ac:spMk id="2" creationId="{4983C42C-D07B-125A-0B61-AC517891A4AA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717625131" sldId="261"/>
            <ac:spMk id="3" creationId="{44BB104A-3C12-875D-F004-E2C9FA11AC50}"/>
          </ac:spMkLst>
        </pc:spChg>
      </pc:sldChg>
      <pc:sldChg chg="delSp">
        <pc:chgData name="CHONG, Zhi Yi [Student]" userId="S::23078028d@connect.polyu.hk::e52c3361-829d-4e99-8014-b26bf3579335" providerId="AD" clId="Web-{E0C4FBDA-476A-656E-A0B7-3C9C2541C7E5}" dt="2025-11-23T08:24:15.867" v="178"/>
        <pc:sldMkLst>
          <pc:docMk/>
          <pc:sldMk cId="1116208032" sldId="262"/>
        </pc:sldMkLst>
        <pc:picChg chg="del">
          <ac:chgData name="CHONG, Zhi Yi [Student]" userId="S::23078028d@connect.polyu.hk::e52c3361-829d-4e99-8014-b26bf3579335" providerId="AD" clId="Web-{E0C4FBDA-476A-656E-A0B7-3C9C2541C7E5}" dt="2025-11-23T08:24:15.867" v="178"/>
          <ac:picMkLst>
            <pc:docMk/>
            <pc:sldMk cId="1116208032" sldId="262"/>
            <ac:picMk id="4" creationId="{0A190B5C-8E3E-79EC-2976-5A3E44D76E4A}"/>
          </ac:picMkLst>
        </pc:picChg>
      </pc:sldChg>
      <pc:sldChg chg="addSp delSp modSp mod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1771013610" sldId="263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771013610" sldId="263"/>
            <ac:spMk id="2" creationId="{4D25C07C-EA41-4E7C-C3AB-5F21949BB8C8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771013610" sldId="263"/>
            <ac:spMk id="3" creationId="{A814642A-3F38-B2E8-4441-AAF1A2424223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1771013610" sldId="263"/>
            <ac:grpSpMk id="25" creationId="{D0B504DB-2CA0-0008-B756-CDCA1713F8A7}"/>
          </ac:grpSpMkLst>
        </pc:grpChg>
        <pc:picChg chg="mod">
          <ac:chgData name="CHONG, Zhi Yi [Student]" userId="S::23078028d@connect.polyu.hk::e52c3361-829d-4e99-8014-b26bf3579335" providerId="AD" clId="Web-{E0C4FBDA-476A-656E-A0B7-3C9C2541C7E5}" dt="2025-11-23T08:44:26.553" v="255" actId="1076"/>
          <ac:picMkLst>
            <pc:docMk/>
            <pc:sldMk cId="1771013610" sldId="263"/>
            <ac:picMk id="11" creationId="{F254D6C0-4BED-2302-414A-9EF5CD528DE5}"/>
          </ac:picMkLst>
        </pc:picChg>
      </pc:sldChg>
      <pc:sldChg chg="addSp delSp modSp mod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626871932" sldId="264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626871932" sldId="264"/>
            <ac:spMk id="2" creationId="{F6ACCA88-7467-928A-537F-9609F5AC1FF4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626871932" sldId="264"/>
            <ac:spMk id="3" creationId="{0D98053F-05F2-0ED9-B2C2-BBA46C82E18E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626871932" sldId="264"/>
            <ac:grpSpMk id="19" creationId="{D0B504DB-2CA0-0008-B756-CDCA1713F8A7}"/>
          </ac:grpSpMkLst>
        </pc:grpChg>
      </pc:sldChg>
      <pc:sldChg chg="addSp modSp mod modClrScheme chgLayout">
        <pc:chgData name="CHONG, Zhi Yi [Student]" userId="S::23078028d@connect.polyu.hk::e52c3361-829d-4e99-8014-b26bf3579335" providerId="AD" clId="Web-{E0C4FBDA-476A-656E-A0B7-3C9C2541C7E5}" dt="2025-11-23T11:44:57.454" v="498" actId="1076"/>
        <pc:sldMkLst>
          <pc:docMk/>
          <pc:sldMk cId="663088998" sldId="265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663088998" sldId="265"/>
            <ac:spMk id="2" creationId="{FE2BF8A3-CCB1-B9B0-5321-A3874C136076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663088998" sldId="265"/>
            <ac:spMk id="12" creationId="{5F1AD02B-6106-E1D0-F721-0E504F2979D1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663088998" sldId="265"/>
            <ac:spMk id="15" creationId="{5D0C3370-631F-C7DD-7850-88129C09B4A7}"/>
          </ac:spMkLst>
        </pc:spChg>
        <pc:picChg chg="add mod">
          <ac:chgData name="CHONG, Zhi Yi [Student]" userId="S::23078028d@connect.polyu.hk::e52c3361-829d-4e99-8014-b26bf3579335" providerId="AD" clId="Web-{E0C4FBDA-476A-656E-A0B7-3C9C2541C7E5}" dt="2025-11-23T11:44:57.454" v="498" actId="1076"/>
          <ac:picMkLst>
            <pc:docMk/>
            <pc:sldMk cId="663088998" sldId="265"/>
            <ac:picMk id="3" creationId="{75829096-0AA5-4598-5006-035A6D389E78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56:14.686" v="306" actId="1076"/>
          <ac:picMkLst>
            <pc:docMk/>
            <pc:sldMk cId="663088998" sldId="265"/>
            <ac:picMk id="8" creationId="{237B4BAE-A986-D834-FD9A-675F133436A2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56:44.186" v="311" actId="1076"/>
          <ac:picMkLst>
            <pc:docMk/>
            <pc:sldMk cId="663088998" sldId="265"/>
            <ac:picMk id="9" creationId="{26D8690D-9AE1-6081-145B-D31A9E6F1AB7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56:50.577" v="312" actId="1076"/>
          <ac:picMkLst>
            <pc:docMk/>
            <pc:sldMk cId="663088998" sldId="265"/>
            <ac:picMk id="10" creationId="{CEB6D560-E0F0-D11D-E8F8-EF975A989778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57:01.077" v="315" actId="1076"/>
          <ac:picMkLst>
            <pc:docMk/>
            <pc:sldMk cId="663088998" sldId="265"/>
            <ac:picMk id="20" creationId="{DEA95DA9-90E1-26BD-A97E-9B2EAF7446E5}"/>
          </ac:picMkLst>
        </pc:picChg>
      </pc:sldChg>
      <pc:sldChg chg="addSp delSp modSp mod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943400869" sldId="266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943400869" sldId="266"/>
            <ac:spMk id="2" creationId="{C019E411-7C12-38DC-13C9-6C7BBFFD6D12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943400869" sldId="266"/>
            <ac:spMk id="3" creationId="{CFD33FD9-C610-1AEB-9660-133AC9C0199D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943400869" sldId="266"/>
            <ac:grpSpMk id="13" creationId="{3D8C2594-D090-8C08-EF11-EB4DE055D0E4}"/>
          </ac:grpSpMkLst>
        </pc:grpChg>
      </pc:sldChg>
      <pc:sldChg chg="addSp delSp modSp mod ord setBg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3419597330" sldId="267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3419597330" sldId="267"/>
            <ac:spMk id="2" creationId="{4D4B611A-6DF4-9BAA-E2AD-A8FE67817119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3419597330" sldId="267"/>
            <ac:spMk id="11" creationId="{A2EADCAC-52B0-DF7B-29C8-A8784088AFB9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3419597330" sldId="267"/>
            <ac:grpSpMk id="18" creationId="{D0B504DB-2CA0-0008-B756-CDCA1713F8A7}"/>
          </ac:grpSpMkLst>
        </pc:grpChg>
        <pc:picChg chg="mod ord">
          <ac:chgData name="CHONG, Zhi Yi [Student]" userId="S::23078028d@connect.polyu.hk::e52c3361-829d-4e99-8014-b26bf3579335" providerId="AD" clId="Web-{E0C4FBDA-476A-656E-A0B7-3C9C2541C7E5}" dt="2025-11-23T09:15:13.840" v="382" actId="1076"/>
          <ac:picMkLst>
            <pc:docMk/>
            <pc:sldMk cId="3419597330" sldId="267"/>
            <ac:picMk id="12" creationId="{FF497F65-A761-BC9A-5E3B-A41CBFBF7CCE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9:15:21.105" v="383" actId="1076"/>
          <ac:picMkLst>
            <pc:docMk/>
            <pc:sldMk cId="3419597330" sldId="267"/>
            <ac:picMk id="13" creationId="{3DFD9B43-7DB0-179A-D9D8-69797D0C48D1}"/>
          </ac:picMkLst>
        </pc:picChg>
      </pc:sldChg>
      <pc:sldChg chg="addSp modSp del mod ord">
        <pc:chgData name="CHONG, Zhi Yi [Student]" userId="S::23078028d@connect.polyu.hk::e52c3361-829d-4e99-8014-b26bf3579335" providerId="AD" clId="Web-{E0C4FBDA-476A-656E-A0B7-3C9C2541C7E5}" dt="2025-11-23T09:06:54.434" v="355"/>
        <pc:sldMkLst>
          <pc:docMk/>
          <pc:sldMk cId="1005749616" sldId="268"/>
        </pc:sldMkLst>
        <pc:spChg chg="add mod">
          <ac:chgData name="CHONG, Zhi Yi [Student]" userId="S::23078028d@connect.polyu.hk::e52c3361-829d-4e99-8014-b26bf3579335" providerId="AD" clId="Web-{E0C4FBDA-476A-656E-A0B7-3C9C2541C7E5}" dt="2025-11-23T08:48:24.026" v="282" actId="1076"/>
          <ac:spMkLst>
            <pc:docMk/>
            <pc:sldMk cId="1005749616" sldId="268"/>
            <ac:spMk id="3" creationId="{458B7A91-F137-0F8A-F96A-9C46C469143E}"/>
          </ac:spMkLst>
        </pc:spChg>
        <pc:spChg chg="add">
          <ac:chgData name="CHONG, Zhi Yi [Student]" userId="S::23078028d@connect.polyu.hk::e52c3361-829d-4e99-8014-b26bf3579335" providerId="AD" clId="Web-{E0C4FBDA-476A-656E-A0B7-3C9C2541C7E5}" dt="2025-11-23T08:47:38.445" v="277"/>
          <ac:spMkLst>
            <pc:docMk/>
            <pc:sldMk cId="1005749616" sldId="268"/>
            <ac:spMk id="5" creationId="{2319EC20-1CAF-552B-CB60-590AD8481FF0}"/>
          </ac:spMkLst>
        </pc:spChg>
        <pc:picChg chg="mod">
          <ac:chgData name="CHONG, Zhi Yi [Student]" userId="S::23078028d@connect.polyu.hk::e52c3361-829d-4e99-8014-b26bf3579335" providerId="AD" clId="Web-{E0C4FBDA-476A-656E-A0B7-3C9C2541C7E5}" dt="2025-11-23T08:46:58.035" v="272" actId="1076"/>
          <ac:picMkLst>
            <pc:docMk/>
            <pc:sldMk cId="1005749616" sldId="268"/>
            <ac:picMk id="4" creationId="{B4761EA3-3A42-0C9C-3B83-C65EE345F28B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47:19.974" v="274" actId="1076"/>
          <ac:picMkLst>
            <pc:docMk/>
            <pc:sldMk cId="1005749616" sldId="268"/>
            <ac:picMk id="6" creationId="{3E9650F3-6060-3210-E2DD-915A43D67306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47:24.068" v="276" actId="1076"/>
          <ac:picMkLst>
            <pc:docMk/>
            <pc:sldMk cId="1005749616" sldId="268"/>
            <ac:picMk id="15" creationId="{DDFBA517-4316-DD84-8C7B-122936862480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47:47.148" v="278" actId="1076"/>
          <ac:picMkLst>
            <pc:docMk/>
            <pc:sldMk cId="1005749616" sldId="268"/>
            <ac:picMk id="17" creationId="{BB8414E0-1A84-C210-A471-1A7CA398DF0A}"/>
          </ac:picMkLst>
        </pc:picChg>
      </pc:sldChg>
      <pc:sldChg chg="modSp del mod ord">
        <pc:chgData name="CHONG, Zhi Yi [Student]" userId="S::23078028d@connect.polyu.hk::e52c3361-829d-4e99-8014-b26bf3579335" providerId="AD" clId="Web-{E0C4FBDA-476A-656E-A0B7-3C9C2541C7E5}" dt="2025-11-23T09:21:18.903" v="384"/>
        <pc:sldMkLst>
          <pc:docMk/>
          <pc:sldMk cId="3311417801" sldId="269"/>
        </pc:sldMkLst>
        <pc:picChg chg="mod">
          <ac:chgData name="CHONG, Zhi Yi [Student]" userId="S::23078028d@connect.polyu.hk::e52c3361-829d-4e99-8014-b26bf3579335" providerId="AD" clId="Web-{E0C4FBDA-476A-656E-A0B7-3C9C2541C7E5}" dt="2025-11-23T08:59:38.002" v="317" actId="1076"/>
          <ac:picMkLst>
            <pc:docMk/>
            <pc:sldMk cId="3311417801" sldId="269"/>
            <ac:picMk id="8" creationId="{3A20FAB9-8357-0C43-28AD-B5C81A46C6A6}"/>
          </ac:picMkLst>
        </pc:picChg>
      </pc:sldChg>
      <pc:sldChg chg="addSp delSp modSp mod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3938643328" sldId="270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3938643328" sldId="270"/>
            <ac:spMk id="2" creationId="{4D25C07C-EA41-4E7C-C3AB-5F21949BB8C8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3938643328" sldId="270"/>
            <ac:spMk id="3" creationId="{A814642A-3F38-B2E8-4441-AAF1A2424223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3938643328" sldId="270"/>
            <ac:grpSpMk id="25" creationId="{D0B504DB-2CA0-0008-B756-CDCA1713F8A7}"/>
          </ac:grpSpMkLst>
        </pc:grpChg>
      </pc:sldChg>
      <pc:sldChg chg="addSp delSp modSp mod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193274352" sldId="271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93274352" sldId="271"/>
            <ac:spMk id="2" creationId="{4D25C07C-EA41-4E7C-C3AB-5F21949BB8C8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93274352" sldId="271"/>
            <ac:spMk id="3" creationId="{A814642A-3F38-B2E8-4441-AAF1A2424223}"/>
          </ac:spMkLst>
        </pc:spChg>
        <pc:spChg chg="add mod">
          <ac:chgData name="CHONG, Zhi Yi [Student]" userId="S::23078028d@connect.polyu.hk::e52c3361-829d-4e99-8014-b26bf3579335" providerId="AD" clId="Web-{E0C4FBDA-476A-656E-A0B7-3C9C2541C7E5}" dt="2025-11-23T08:43:21.099" v="242" actId="1076"/>
          <ac:spMkLst>
            <pc:docMk/>
            <pc:sldMk cId="193274352" sldId="271"/>
            <ac:spMk id="6" creationId="{40ACA75A-1F8B-3C07-5C48-1AAA383612E4}"/>
          </ac:spMkLst>
        </pc:spChg>
        <pc:spChg chg="add mod">
          <ac:chgData name="CHONG, Zhi Yi [Student]" userId="S::23078028d@connect.polyu.hk::e52c3361-829d-4e99-8014-b26bf3579335" providerId="AD" clId="Web-{E0C4FBDA-476A-656E-A0B7-3C9C2541C7E5}" dt="2025-11-23T08:43:49.131" v="249" actId="1076"/>
          <ac:spMkLst>
            <pc:docMk/>
            <pc:sldMk cId="193274352" sldId="271"/>
            <ac:spMk id="7" creationId="{F66C6390-6080-FAFD-C75C-2C1F4EB3E1D6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193274352" sldId="271"/>
            <ac:grpSpMk id="25" creationId="{D0B504DB-2CA0-0008-B756-CDCA1713F8A7}"/>
          </ac:grpSpMkLst>
        </pc:grpChg>
        <pc:picChg chg="add mod modCrop">
          <ac:chgData name="CHONG, Zhi Yi [Student]" userId="S::23078028d@connect.polyu.hk::e52c3361-829d-4e99-8014-b26bf3579335" providerId="AD" clId="Web-{E0C4FBDA-476A-656E-A0B7-3C9C2541C7E5}" dt="2025-11-23T08:41:53.723" v="237" actId="1076"/>
          <ac:picMkLst>
            <pc:docMk/>
            <pc:sldMk cId="193274352" sldId="271"/>
            <ac:picMk id="4" creationId="{8DE3EDEA-ABAE-63CF-861E-48C893DD992A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42:22.926" v="239" actId="1076"/>
          <ac:picMkLst>
            <pc:docMk/>
            <pc:sldMk cId="193274352" sldId="271"/>
            <ac:picMk id="5" creationId="{97509DB8-ECE9-B36B-7812-92E76BE216A7}"/>
          </ac:picMkLst>
        </pc:picChg>
        <pc:picChg chg="mod">
          <ac:chgData name="CHONG, Zhi Yi [Student]" userId="S::23078028d@connect.polyu.hk::e52c3361-829d-4e99-8014-b26bf3579335" providerId="AD" clId="Web-{E0C4FBDA-476A-656E-A0B7-3C9C2541C7E5}" dt="2025-11-23T08:42:28.176" v="240" actId="1076"/>
          <ac:picMkLst>
            <pc:docMk/>
            <pc:sldMk cId="193274352" sldId="271"/>
            <ac:picMk id="9" creationId="{C4A8FBEB-3607-B7EC-B2BD-E812FB8DC65B}"/>
          </ac:picMkLst>
        </pc:picChg>
      </pc:sldChg>
      <pc:sldChg chg="addSp delSp modSp add mod replId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129739152" sldId="272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29739152" sldId="272"/>
            <ac:spMk id="2" creationId="{C7558C8F-05F4-2064-F12E-C4475C0C986C}"/>
          </ac:spMkLst>
        </pc:spChg>
        <pc:spChg chg="add del mod">
          <ac:chgData name="CHONG, Zhi Yi [Student]" userId="S::23078028d@connect.polyu.hk::e52c3361-829d-4e99-8014-b26bf3579335" providerId="AD" clId="Web-{E0C4FBDA-476A-656E-A0B7-3C9C2541C7E5}" dt="2025-11-23T09:06:02.368" v="331"/>
          <ac:spMkLst>
            <pc:docMk/>
            <pc:sldMk cId="129739152" sldId="272"/>
            <ac:spMk id="4" creationId="{B1BEBDF1-F191-2A5D-D7DE-26AE0A550B1A}"/>
          </ac:spMkLst>
        </pc:spChg>
        <pc:spChg chg="add mod">
          <ac:chgData name="CHONG, Zhi Yi [Student]" userId="S::23078028d@connect.polyu.hk::e52c3361-829d-4e99-8014-b26bf3579335" providerId="AD" clId="Web-{E0C4FBDA-476A-656E-A0B7-3C9C2541C7E5}" dt="2025-11-23T09:05:58.821" v="330" actId="1076"/>
          <ac:spMkLst>
            <pc:docMk/>
            <pc:sldMk cId="129739152" sldId="272"/>
            <ac:spMk id="6" creationId="{E069673A-FCE3-71EE-BBD6-C31FB76AD25A}"/>
          </ac:spMkLst>
        </pc:spChg>
        <pc:spChg chg="del">
          <ac:chgData name="CHONG, Zhi Yi [Student]" userId="S::23078028d@connect.polyu.hk::e52c3361-829d-4e99-8014-b26bf3579335" providerId="AD" clId="Web-{E0C4FBDA-476A-656E-A0B7-3C9C2541C7E5}" dt="2025-11-23T09:05:48.914" v="328"/>
          <ac:spMkLst>
            <pc:docMk/>
            <pc:sldMk cId="129739152" sldId="272"/>
            <ac:spMk id="11" creationId="{5097FF57-4364-646C-DDC2-754D66EBC383}"/>
          </ac:spMkLst>
        </pc:spChg>
        <pc:spChg chg="add mod">
          <ac:chgData name="CHONG, Zhi Yi [Student]" userId="S::23078028d@connect.polyu.hk::e52c3361-829d-4e99-8014-b26bf3579335" providerId="AD" clId="Web-{E0C4FBDA-476A-656E-A0B7-3C9C2541C7E5}" dt="2025-11-23T09:06:43.121" v="353" actId="1076"/>
          <ac:spMkLst>
            <pc:docMk/>
            <pc:sldMk cId="129739152" sldId="272"/>
            <ac:spMk id="23" creationId="{3BDB9CB6-DB55-882D-FD82-7C7C9FA3008D}"/>
          </ac:spMkLst>
        </pc:spChg>
        <pc:spChg chg="add mod">
          <ac:chgData name="CHONG, Zhi Yi [Student]" userId="S::23078028d@connect.polyu.hk::e52c3361-829d-4e99-8014-b26bf3579335" providerId="AD" clId="Web-{E0C4FBDA-476A-656E-A0B7-3C9C2541C7E5}" dt="2025-11-23T09:06:48.168" v="354" actId="1076"/>
          <ac:spMkLst>
            <pc:docMk/>
            <pc:sldMk cId="129739152" sldId="272"/>
            <ac:spMk id="25" creationId="{D7AA4805-F63C-084E-C207-21D1757C61C0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129739152" sldId="272"/>
            <ac:grpSpMk id="18" creationId="{EEB36B43-53DB-634B-DA8E-3A451FA7C3B5}"/>
          </ac:grpSpMkLst>
        </pc:grpChg>
        <pc:picChg chg="add mod">
          <ac:chgData name="CHONG, Zhi Yi [Student]" userId="S::23078028d@connect.polyu.hk::e52c3361-829d-4e99-8014-b26bf3579335" providerId="AD" clId="Web-{E0C4FBDA-476A-656E-A0B7-3C9C2541C7E5}" dt="2025-11-23T09:06:32.761" v="346" actId="1076"/>
          <ac:picMkLst>
            <pc:docMk/>
            <pc:sldMk cId="129739152" sldId="272"/>
            <ac:picMk id="8" creationId="{3367FB50-602A-064B-E216-292014F2C1F3}"/>
          </ac:picMkLst>
        </pc:picChg>
        <pc:picChg chg="add mod">
          <ac:chgData name="CHONG, Zhi Yi [Student]" userId="S::23078028d@connect.polyu.hk::e52c3361-829d-4e99-8014-b26bf3579335" providerId="AD" clId="Web-{E0C4FBDA-476A-656E-A0B7-3C9C2541C7E5}" dt="2025-11-23T09:06:32.792" v="347" actId="1076"/>
          <ac:picMkLst>
            <pc:docMk/>
            <pc:sldMk cId="129739152" sldId="272"/>
            <ac:picMk id="10" creationId="{21E9F811-B2D2-0D2E-5B4C-0483758AC0AC}"/>
          </ac:picMkLst>
        </pc:picChg>
        <pc:picChg chg="del">
          <ac:chgData name="CHONG, Zhi Yi [Student]" userId="S::23078028d@connect.polyu.hk::e52c3361-829d-4e99-8014-b26bf3579335" providerId="AD" clId="Web-{E0C4FBDA-476A-656E-A0B7-3C9C2541C7E5}" dt="2025-11-23T09:06:08.931" v="333"/>
          <ac:picMkLst>
            <pc:docMk/>
            <pc:sldMk cId="129739152" sldId="272"/>
            <ac:picMk id="12" creationId="{BA86DD2F-A83B-63E3-7901-3A1C0362A634}"/>
          </ac:picMkLst>
        </pc:picChg>
        <pc:picChg chg="del">
          <ac:chgData name="CHONG, Zhi Yi [Student]" userId="S::23078028d@connect.polyu.hk::e52c3361-829d-4e99-8014-b26bf3579335" providerId="AD" clId="Web-{E0C4FBDA-476A-656E-A0B7-3C9C2541C7E5}" dt="2025-11-23T09:06:05.869" v="332"/>
          <ac:picMkLst>
            <pc:docMk/>
            <pc:sldMk cId="129739152" sldId="272"/>
            <ac:picMk id="13" creationId="{3E96103F-5FA8-7F89-83D3-2CBD79ED4C7F}"/>
          </ac:picMkLst>
        </pc:picChg>
        <pc:picChg chg="add mod">
          <ac:chgData name="CHONG, Zhi Yi [Student]" userId="S::23078028d@connect.polyu.hk::e52c3361-829d-4e99-8014-b26bf3579335" providerId="AD" clId="Web-{E0C4FBDA-476A-656E-A0B7-3C9C2541C7E5}" dt="2025-11-23T09:06:32.823" v="348" actId="1076"/>
          <ac:picMkLst>
            <pc:docMk/>
            <pc:sldMk cId="129739152" sldId="272"/>
            <ac:picMk id="15" creationId="{8FF1E407-7569-1C58-DE86-DFF7C5904A87}"/>
          </ac:picMkLst>
        </pc:picChg>
        <pc:picChg chg="add mod">
          <ac:chgData name="CHONG, Zhi Yi [Student]" userId="S::23078028d@connect.polyu.hk::e52c3361-829d-4e99-8014-b26bf3579335" providerId="AD" clId="Web-{E0C4FBDA-476A-656E-A0B7-3C9C2541C7E5}" dt="2025-11-23T09:06:32.839" v="349" actId="1076"/>
          <ac:picMkLst>
            <pc:docMk/>
            <pc:sldMk cId="129739152" sldId="272"/>
            <ac:picMk id="17" creationId="{4EE7B8E2-1FA4-83E8-4659-55E8C007A562}"/>
          </ac:picMkLst>
        </pc:picChg>
      </pc:sldChg>
      <pc:sldChg chg="addSp delSp modSp add mod ord replId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1269126292" sldId="273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269126292" sldId="273"/>
            <ac:spMk id="2" creationId="{F4E01472-1D18-60DD-2FEF-FAD4D4D45448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1269126292" sldId="273"/>
            <ac:spMk id="11" creationId="{AFBDEC31-4AEA-90CA-AFC3-4097CA140278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1269126292" sldId="273"/>
            <ac:grpSpMk id="18" creationId="{3DD64524-1B45-D302-CE0F-EBDB76493CEC}"/>
          </ac:grpSpMkLst>
        </pc:grpChg>
        <pc:picChg chg="add mod">
          <ac:chgData name="CHONG, Zhi Yi [Student]" userId="S::23078028d@connect.polyu.hk::e52c3361-829d-4e99-8014-b26bf3579335" providerId="AD" clId="Web-{E0C4FBDA-476A-656E-A0B7-3C9C2541C7E5}" dt="2025-11-23T09:14:28.557" v="368" actId="1076"/>
          <ac:picMkLst>
            <pc:docMk/>
            <pc:sldMk cId="1269126292" sldId="273"/>
            <ac:picMk id="4" creationId="{80EBD80C-9F13-0B02-3619-7169F350E928}"/>
          </ac:picMkLst>
        </pc:picChg>
        <pc:picChg chg="add mod">
          <ac:chgData name="CHONG, Zhi Yi [Student]" userId="S::23078028d@connect.polyu.hk::e52c3361-829d-4e99-8014-b26bf3579335" providerId="AD" clId="Web-{E0C4FBDA-476A-656E-A0B7-3C9C2541C7E5}" dt="2025-11-23T09:14:28.604" v="369" actId="1076"/>
          <ac:picMkLst>
            <pc:docMk/>
            <pc:sldMk cId="1269126292" sldId="273"/>
            <ac:picMk id="6" creationId="{72ADB5C6-E9E0-31FB-C1FE-76269A194D1A}"/>
          </ac:picMkLst>
        </pc:picChg>
        <pc:picChg chg="add del">
          <ac:chgData name="CHONG, Zhi Yi [Student]" userId="S::23078028d@connect.polyu.hk::e52c3361-829d-4e99-8014-b26bf3579335" providerId="AD" clId="Web-{E0C4FBDA-476A-656E-A0B7-3C9C2541C7E5}" dt="2025-11-23T09:14:26.011" v="367"/>
          <ac:picMkLst>
            <pc:docMk/>
            <pc:sldMk cId="1269126292" sldId="273"/>
            <ac:picMk id="8" creationId="{ACFBFFAD-89E9-A648-46D4-A5686AF8E019}"/>
          </ac:picMkLst>
        </pc:picChg>
        <pc:picChg chg="add del">
          <ac:chgData name="CHONG, Zhi Yi [Student]" userId="S::23078028d@connect.polyu.hk::e52c3361-829d-4e99-8014-b26bf3579335" providerId="AD" clId="Web-{E0C4FBDA-476A-656E-A0B7-3C9C2541C7E5}" dt="2025-11-23T09:14:26.011" v="366"/>
          <ac:picMkLst>
            <pc:docMk/>
            <pc:sldMk cId="1269126292" sldId="273"/>
            <ac:picMk id="10" creationId="{69A1EFDC-5A1A-E689-F768-40C28FF9790B}"/>
          </ac:picMkLst>
        </pc:picChg>
        <pc:picChg chg="del">
          <ac:chgData name="CHONG, Zhi Yi [Student]" userId="S::23078028d@connect.polyu.hk::e52c3361-829d-4e99-8014-b26bf3579335" providerId="AD" clId="Web-{E0C4FBDA-476A-656E-A0B7-3C9C2541C7E5}" dt="2025-11-23T09:13:47.463" v="361"/>
          <ac:picMkLst>
            <pc:docMk/>
            <pc:sldMk cId="1269126292" sldId="273"/>
            <ac:picMk id="12" creationId="{C9553B5D-2EAF-06C9-43E0-0CA88ED41816}"/>
          </ac:picMkLst>
        </pc:picChg>
        <pc:picChg chg="del">
          <ac:chgData name="CHONG, Zhi Yi [Student]" userId="S::23078028d@connect.polyu.hk::e52c3361-829d-4e99-8014-b26bf3579335" providerId="AD" clId="Web-{E0C4FBDA-476A-656E-A0B7-3C9C2541C7E5}" dt="2025-11-23T09:13:46.150" v="360"/>
          <ac:picMkLst>
            <pc:docMk/>
            <pc:sldMk cId="1269126292" sldId="273"/>
            <ac:picMk id="13" creationId="{5DF02BC3-15AD-4A99-26B1-4C39B3136DAF}"/>
          </ac:picMkLst>
        </pc:picChg>
      </pc:sldChg>
      <pc:sldChg chg="addSp delSp modSp mod modClrScheme delDesignElem chgLayout">
        <pc:chgData name="CHONG, Zhi Yi [Student]" userId="S::23078028d@connect.polyu.hk::e52c3361-829d-4e99-8014-b26bf3579335" providerId="AD" clId="Web-{E0C4FBDA-476A-656E-A0B7-3C9C2541C7E5}" dt="2025-11-23T11:43:24.047" v="496"/>
        <pc:sldMkLst>
          <pc:docMk/>
          <pc:sldMk cId="2392395327" sldId="274"/>
        </pc:sldMkLst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2392395327" sldId="274"/>
            <ac:spMk id="2" creationId="{4D25C07C-EA41-4E7C-C3AB-5F21949BB8C8}"/>
          </ac:spMkLst>
        </pc:spChg>
        <pc:spChg chg="mod ord">
          <ac:chgData name="CHONG, Zhi Yi [Student]" userId="S::23078028d@connect.polyu.hk::e52c3361-829d-4e99-8014-b26bf3579335" providerId="AD" clId="Web-{E0C4FBDA-476A-656E-A0B7-3C9C2541C7E5}" dt="2025-11-23T11:43:24.047" v="496"/>
          <ac:spMkLst>
            <pc:docMk/>
            <pc:sldMk cId="2392395327" sldId="274"/>
            <ac:spMk id="3" creationId="{A814642A-3F38-B2E8-4441-AAF1A2424223}"/>
          </ac:spMkLst>
        </pc:spChg>
        <pc:grpChg chg="add del">
          <ac:chgData name="CHONG, Zhi Yi [Student]" userId="S::23078028d@connect.polyu.hk::e52c3361-829d-4e99-8014-b26bf3579335" providerId="AD" clId="Web-{E0C4FBDA-476A-656E-A0B7-3C9C2541C7E5}" dt="2025-11-23T11:43:24.047" v="496"/>
          <ac:grpSpMkLst>
            <pc:docMk/>
            <pc:sldMk cId="2392395327" sldId="274"/>
            <ac:grpSpMk id="25" creationId="{D0B504DB-2CA0-0008-B756-CDCA1713F8A7}"/>
          </ac:grpSpMkLst>
        </pc:grpChg>
      </pc:sldChg>
      <pc:sldMasterChg chg="add del mod setBg addSldLayout delSldLayout modSldLayout">
        <pc:chgData name="CHONG, Zhi Yi [Student]" userId="S::23078028d@connect.polyu.hk::e52c3361-829d-4e99-8014-b26bf3579335" providerId="AD" clId="Web-{E0C4FBDA-476A-656E-A0B7-3C9C2541C7E5}" dt="2025-11-23T11:43:24.047" v="496"/>
        <pc:sldMasterMkLst>
          <pc:docMk/>
          <pc:sldMasterMk cId="2460954070" sldId="2147483660"/>
        </pc:sldMasterMkLst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 mo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CHONG, Zhi Yi [Student]" userId="S::23078028d@connect.polyu.hk::e52c3361-829d-4e99-8014-b26bf3579335" providerId="AD" clId="Web-{E0C4FBDA-476A-656E-A0B7-3C9C2541C7E5}" dt="2025-11-23T11:43:24.047" v="496"/>
        <pc:sldMasterMkLst>
          <pc:docMk/>
          <pc:sldMasterMk cId="3396867931" sldId="2147483672"/>
        </pc:sldMasterMkLst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4279779649" sldId="2147483673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2023714273" sldId="2147483674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1905274233" sldId="2147483675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2632996135" sldId="2147483676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2803826402" sldId="2147483677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527289268" sldId="2147483678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3398408276" sldId="2147483679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4226489895" sldId="2147483680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1482341061" sldId="2147483681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123132883" sldId="2147483682"/>
          </pc:sldLayoutMkLst>
        </pc:sldLayoutChg>
        <pc:sldLayoutChg chg="add del mod replId">
          <pc:chgData name="CHONG, Zhi Yi [Student]" userId="S::23078028d@connect.polyu.hk::e52c3361-829d-4e99-8014-b26bf3579335" providerId="AD" clId="Web-{E0C4FBDA-476A-656E-A0B7-3C9C2541C7E5}" dt="2025-11-23T11:43:24.047" v="496"/>
          <pc:sldLayoutMkLst>
            <pc:docMk/>
            <pc:sldMasterMk cId="3396867931" sldId="2147483672"/>
            <pc:sldLayoutMk cId="2355711415" sldId="2147483683"/>
          </pc:sldLayoutMkLst>
        </pc:sldLayoutChg>
      </pc:sldMasterChg>
    </pc:docChg>
  </pc:docChgLst>
  <pc:docChgLst>
    <pc:chgData name="LAU, Zero0103 [Student]" userId="S::23087882d@connect.polyu.hk::dc05d0d0-26aa-4328-a73e-9a114d9a1b68" providerId="AD" clId="Web-{4D7C2140-FD29-A6E5-5723-F344F8DF7D01}"/>
    <pc:docChg chg="modSld">
      <pc:chgData name="LAU, Zero0103 [Student]" userId="S::23087882d@connect.polyu.hk::dc05d0d0-26aa-4328-a73e-9a114d9a1b68" providerId="AD" clId="Web-{4D7C2140-FD29-A6E5-5723-F344F8DF7D01}" dt="2025-11-23T14:50:37.828" v="7"/>
      <pc:docMkLst>
        <pc:docMk/>
      </pc:docMkLst>
      <pc:sldChg chg="modSp">
        <pc:chgData name="LAU, Zero0103 [Student]" userId="S::23087882d@connect.polyu.hk::dc05d0d0-26aa-4328-a73e-9a114d9a1b68" providerId="AD" clId="Web-{4D7C2140-FD29-A6E5-5723-F344F8DF7D01}" dt="2025-11-23T14:50:37.828" v="7"/>
        <pc:sldMkLst>
          <pc:docMk/>
          <pc:sldMk cId="3673495866" sldId="293"/>
        </pc:sldMkLst>
        <pc:graphicFrameChg chg="mod modGraphic">
          <ac:chgData name="LAU, Zero0103 [Student]" userId="S::23087882d@connect.polyu.hk::dc05d0d0-26aa-4328-a73e-9a114d9a1b68" providerId="AD" clId="Web-{4D7C2140-FD29-A6E5-5723-F344F8DF7D01}" dt="2025-11-23T14:50:37.828" v="7"/>
          <ac:graphicFrameMkLst>
            <pc:docMk/>
            <pc:sldMk cId="3673495866" sldId="293"/>
            <ac:graphicFrameMk id="6" creationId="{1324161F-67FE-3269-CB9E-DA117398D38C}"/>
          </ac:graphicFrameMkLst>
        </pc:graphicFrameChg>
      </pc:sldChg>
    </pc:docChg>
  </pc:docChgLst>
  <pc:docChgLst>
    <pc:chgData name="LAU, Zero0103 [Student]" userId="S::23087882d@connect.polyu.hk::dc05d0d0-26aa-4328-a73e-9a114d9a1b68" providerId="AD" clId="Web-{EA2669AC-8A9C-62D2-078F-AAFEDD707ABB}"/>
    <pc:docChg chg="modSld">
      <pc:chgData name="LAU, Zero0103 [Student]" userId="S::23087882d@connect.polyu.hk::dc05d0d0-26aa-4328-a73e-9a114d9a1b68" providerId="AD" clId="Web-{EA2669AC-8A9C-62D2-078F-AAFEDD707ABB}" dt="2025-11-23T15:21:40.735" v="3"/>
      <pc:docMkLst>
        <pc:docMk/>
      </pc:docMkLst>
      <pc:sldChg chg="modSp">
        <pc:chgData name="LAU, Zero0103 [Student]" userId="S::23087882d@connect.polyu.hk::dc05d0d0-26aa-4328-a73e-9a114d9a1b68" providerId="AD" clId="Web-{EA2669AC-8A9C-62D2-078F-AAFEDD707ABB}" dt="2025-11-23T15:21:40.735" v="3"/>
        <pc:sldMkLst>
          <pc:docMk/>
          <pc:sldMk cId="3673495866" sldId="293"/>
        </pc:sldMkLst>
        <pc:graphicFrameChg chg="mod modGraphic">
          <ac:chgData name="LAU, Zero0103 [Student]" userId="S::23087882d@connect.polyu.hk::dc05d0d0-26aa-4328-a73e-9a114d9a1b68" providerId="AD" clId="Web-{EA2669AC-8A9C-62D2-078F-AAFEDD707ABB}" dt="2025-11-23T15:21:40.735" v="3"/>
          <ac:graphicFrameMkLst>
            <pc:docMk/>
            <pc:sldMk cId="3673495866" sldId="293"/>
            <ac:graphicFrameMk id="6" creationId="{1324161F-67FE-3269-CB9E-DA117398D38C}"/>
          </ac:graphicFrameMkLst>
        </pc:graphicFrameChg>
      </pc:sldChg>
    </pc:docChg>
  </pc:docChgLst>
  <pc:docChgLst>
    <pc:chgData name="AU, TszKin [Student]" userId="S::23085232d@connect.polyu.hk::4e554c6d-3c8e-4c5c-a482-093c0e149797" providerId="AD" clId="Web-{9453FCAB-5066-32E3-7CED-176EB7C44A2D}"/>
    <pc:docChg chg="addSld delSld modSld">
      <pc:chgData name="AU, TszKin [Student]" userId="S::23085232d@connect.polyu.hk::4e554c6d-3c8e-4c5c-a482-093c0e149797" providerId="AD" clId="Web-{9453FCAB-5066-32E3-7CED-176EB7C44A2D}" dt="2025-11-23T13:34:31.758" v="20" actId="20577"/>
      <pc:docMkLst>
        <pc:docMk/>
      </pc:docMkLst>
      <pc:sldChg chg="new del">
        <pc:chgData name="AU, TszKin [Student]" userId="S::23085232d@connect.polyu.hk::4e554c6d-3c8e-4c5c-a482-093c0e149797" providerId="AD" clId="Web-{9453FCAB-5066-32E3-7CED-176EB7C44A2D}" dt="2025-11-23T12:55:04.786" v="1"/>
        <pc:sldMkLst>
          <pc:docMk/>
          <pc:sldMk cId="1146493871" sldId="278"/>
        </pc:sldMkLst>
      </pc:sldChg>
      <pc:sldChg chg="modSp">
        <pc:chgData name="AU, TszKin [Student]" userId="S::23085232d@connect.polyu.hk::4e554c6d-3c8e-4c5c-a482-093c0e149797" providerId="AD" clId="Web-{9453FCAB-5066-32E3-7CED-176EB7C44A2D}" dt="2025-11-23T13:33:48.366" v="13" actId="20577"/>
        <pc:sldMkLst>
          <pc:docMk/>
          <pc:sldMk cId="236424201" sldId="279"/>
        </pc:sldMkLst>
        <pc:spChg chg="mod">
          <ac:chgData name="AU, TszKin [Student]" userId="S::23085232d@connect.polyu.hk::4e554c6d-3c8e-4c5c-a482-093c0e149797" providerId="AD" clId="Web-{9453FCAB-5066-32E3-7CED-176EB7C44A2D}" dt="2025-11-23T13:33:48.366" v="13" actId="20577"/>
          <ac:spMkLst>
            <pc:docMk/>
            <pc:sldMk cId="236424201" sldId="279"/>
            <ac:spMk id="7" creationId="{E8315BF7-D213-9EF2-F980-0F5C2E6E4746}"/>
          </ac:spMkLst>
        </pc:spChg>
      </pc:sldChg>
      <pc:sldChg chg="addSp delSp modSp">
        <pc:chgData name="AU, TszKin [Student]" userId="S::23085232d@connect.polyu.hk::4e554c6d-3c8e-4c5c-a482-093c0e149797" providerId="AD" clId="Web-{9453FCAB-5066-32E3-7CED-176EB7C44A2D}" dt="2025-11-23T13:34:28.993" v="17" actId="20577"/>
        <pc:sldMkLst>
          <pc:docMk/>
          <pc:sldMk cId="1343461938" sldId="280"/>
        </pc:sldMkLst>
        <pc:spChg chg="mod">
          <ac:chgData name="AU, TszKin [Student]" userId="S::23085232d@connect.polyu.hk::4e554c6d-3c8e-4c5c-a482-093c0e149797" providerId="AD" clId="Web-{9453FCAB-5066-32E3-7CED-176EB7C44A2D}" dt="2025-11-23T13:34:28.993" v="17" actId="20577"/>
          <ac:spMkLst>
            <pc:docMk/>
            <pc:sldMk cId="1343461938" sldId="280"/>
            <ac:spMk id="2" creationId="{B242C323-3CFA-0338-6A3F-6BE82341A4E3}"/>
          </ac:spMkLst>
        </pc:spChg>
        <pc:spChg chg="del">
          <ac:chgData name="AU, TszKin [Student]" userId="S::23085232d@connect.polyu.hk::4e554c6d-3c8e-4c5c-a482-093c0e149797" providerId="AD" clId="Web-{9453FCAB-5066-32E3-7CED-176EB7C44A2D}" dt="2025-11-23T13:23:54.104" v="2"/>
          <ac:spMkLst>
            <pc:docMk/>
            <pc:sldMk cId="1343461938" sldId="280"/>
            <ac:spMk id="5" creationId="{A1B1CC9A-DC62-8897-E030-466D608838B3}"/>
          </ac:spMkLst>
        </pc:spChg>
        <pc:picChg chg="add mod ord">
          <ac:chgData name="AU, TszKin [Student]" userId="S::23085232d@connect.polyu.hk::4e554c6d-3c8e-4c5c-a482-093c0e149797" providerId="AD" clId="Web-{9453FCAB-5066-32E3-7CED-176EB7C44A2D}" dt="2025-11-23T13:24:02.213" v="6" actId="1076"/>
          <ac:picMkLst>
            <pc:docMk/>
            <pc:sldMk cId="1343461938" sldId="280"/>
            <ac:picMk id="3" creationId="{FA58C32F-5D67-E7F6-4D89-13577C4C0A94}"/>
          </ac:picMkLst>
        </pc:picChg>
        <pc:picChg chg="mod">
          <ac:chgData name="AU, TszKin [Student]" userId="S::23085232d@connect.polyu.hk::4e554c6d-3c8e-4c5c-a482-093c0e149797" providerId="AD" clId="Web-{9453FCAB-5066-32E3-7CED-176EB7C44A2D}" dt="2025-11-23T13:32:57.458" v="11" actId="1076"/>
          <ac:picMkLst>
            <pc:docMk/>
            <pc:sldMk cId="1343461938" sldId="280"/>
            <ac:picMk id="6" creationId="{CD583D19-7B26-A4CF-C0FD-6E7A7D91E4E8}"/>
          </ac:picMkLst>
        </pc:picChg>
      </pc:sldChg>
      <pc:sldChg chg="modSp">
        <pc:chgData name="AU, TszKin [Student]" userId="S::23085232d@connect.polyu.hk::4e554c6d-3c8e-4c5c-a482-093c0e149797" providerId="AD" clId="Web-{9453FCAB-5066-32E3-7CED-176EB7C44A2D}" dt="2025-11-23T13:34:31.758" v="20" actId="20577"/>
        <pc:sldMkLst>
          <pc:docMk/>
          <pc:sldMk cId="866912887" sldId="281"/>
        </pc:sldMkLst>
        <pc:spChg chg="mod">
          <ac:chgData name="AU, TszKin [Student]" userId="S::23085232d@connect.polyu.hk::4e554c6d-3c8e-4c5c-a482-093c0e149797" providerId="AD" clId="Web-{9453FCAB-5066-32E3-7CED-176EB7C44A2D}" dt="2025-11-23T13:34:31.758" v="20" actId="20577"/>
          <ac:spMkLst>
            <pc:docMk/>
            <pc:sldMk cId="866912887" sldId="281"/>
            <ac:spMk id="2" creationId="{65998DD1-FA5A-C7EB-6D45-FC612D069BE4}"/>
          </ac:spMkLst>
        </pc:spChg>
      </pc:sldChg>
    </pc:docChg>
  </pc:docChgLst>
  <pc:docChgLst>
    <pc:chgData name="LAU, Zero0103 [Student]" userId="S::23087882d@connect.polyu.hk::dc05d0d0-26aa-4328-a73e-9a114d9a1b68" providerId="AD" clId="Web-{9E55BAF7-7120-58CE-1556-6703166B7C88}"/>
    <pc:docChg chg="addSld delSld modSld sldOrd">
      <pc:chgData name="LAU, Zero0103 [Student]" userId="S::23087882d@connect.polyu.hk::dc05d0d0-26aa-4328-a73e-9a114d9a1b68" providerId="AD" clId="Web-{9E55BAF7-7120-58CE-1556-6703166B7C88}" dt="2025-11-23T14:33:49.253" v="888"/>
      <pc:docMkLst>
        <pc:docMk/>
      </pc:docMkLst>
      <pc:sldChg chg="addSp delSp modSp">
        <pc:chgData name="LAU, Zero0103 [Student]" userId="S::23087882d@connect.polyu.hk::dc05d0d0-26aa-4328-a73e-9a114d9a1b68" providerId="AD" clId="Web-{9E55BAF7-7120-58CE-1556-6703166B7C88}" dt="2025-11-23T13:45:19.351" v="115"/>
        <pc:sldMkLst>
          <pc:docMk/>
          <pc:sldMk cId="1717625131" sldId="261"/>
        </pc:sldMkLst>
        <pc:spChg chg="mod">
          <ac:chgData name="LAU, Zero0103 [Student]" userId="S::23087882d@connect.polyu.hk::dc05d0d0-26aa-4328-a73e-9a114d9a1b68" providerId="AD" clId="Web-{9E55BAF7-7120-58CE-1556-6703166B7C88}" dt="2025-11-23T13:06:38.341" v="4" actId="20577"/>
          <ac:spMkLst>
            <pc:docMk/>
            <pc:sldMk cId="1717625131" sldId="261"/>
            <ac:spMk id="2" creationId="{4983C42C-D07B-125A-0B61-AC517891A4AA}"/>
          </ac:spMkLst>
        </pc:spChg>
        <pc:spChg chg="del">
          <ac:chgData name="LAU, Zero0103 [Student]" userId="S::23087882d@connect.polyu.hk::dc05d0d0-26aa-4328-a73e-9a114d9a1b68" providerId="AD" clId="Web-{9E55BAF7-7120-58CE-1556-6703166B7C88}" dt="2025-11-23T13:08:35.593" v="5"/>
          <ac:spMkLst>
            <pc:docMk/>
            <pc:sldMk cId="1717625131" sldId="261"/>
            <ac:spMk id="3" creationId="{44BB104A-3C12-875D-F004-E2C9FA11AC50}"/>
          </ac:spMkLst>
        </pc:spChg>
        <pc:spChg chg="add mod">
          <ac:chgData name="LAU, Zero0103 [Student]" userId="S::23087882d@connect.polyu.hk::dc05d0d0-26aa-4328-a73e-9a114d9a1b68" providerId="AD" clId="Web-{9E55BAF7-7120-58CE-1556-6703166B7C88}" dt="2025-11-23T13:09:42.250" v="20" actId="1076"/>
          <ac:spMkLst>
            <pc:docMk/>
            <pc:sldMk cId="1717625131" sldId="261"/>
            <ac:spMk id="7" creationId="{B0140353-07AA-0099-25E3-1435AB7DDDF1}"/>
          </ac:spMkLst>
        </pc:spChg>
        <pc:picChg chg="add mod ord">
          <ac:chgData name="LAU, Zero0103 [Student]" userId="S::23087882d@connect.polyu.hk::dc05d0d0-26aa-4328-a73e-9a114d9a1b68" providerId="AD" clId="Web-{9E55BAF7-7120-58CE-1556-6703166B7C88}" dt="2025-11-23T13:09:05.218" v="12" actId="1076"/>
          <ac:picMkLst>
            <pc:docMk/>
            <pc:sldMk cId="1717625131" sldId="261"/>
            <ac:picMk id="4" creationId="{D7DA38BD-1299-7A7E-5121-239D8B6A0ABB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3:08:48.311" v="8"/>
          <ac:picMkLst>
            <pc:docMk/>
            <pc:sldMk cId="1717625131" sldId="261"/>
            <ac:picMk id="5" creationId="{1A16A078-9514-075A-55B0-066DC018E284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3:08:59.593" v="11" actId="1076"/>
          <ac:picMkLst>
            <pc:docMk/>
            <pc:sldMk cId="1717625131" sldId="261"/>
            <ac:picMk id="6" creationId="{C161B59E-1FD5-C706-26AE-E1AF996B332F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3:45:19.351" v="115"/>
          <ac:picMkLst>
            <pc:docMk/>
            <pc:sldMk cId="1717625131" sldId="261"/>
            <ac:picMk id="8" creationId="{4BF6493A-00FA-8BBD-A228-1E77474F6D42}"/>
          </ac:picMkLst>
        </pc:picChg>
      </pc:sldChg>
      <pc:sldChg chg="addSp delSp modSp add replId">
        <pc:chgData name="LAU, Zero0103 [Student]" userId="S::23087882d@connect.polyu.hk::dc05d0d0-26aa-4328-a73e-9a114d9a1b68" providerId="AD" clId="Web-{9E55BAF7-7120-58CE-1556-6703166B7C88}" dt="2025-11-23T13:13:23.764" v="50" actId="1076"/>
        <pc:sldMkLst>
          <pc:docMk/>
          <pc:sldMk cId="2397076385" sldId="278"/>
        </pc:sldMkLst>
        <pc:spChg chg="mod">
          <ac:chgData name="LAU, Zero0103 [Student]" userId="S::23087882d@connect.polyu.hk::dc05d0d0-26aa-4328-a73e-9a114d9a1b68" providerId="AD" clId="Web-{9E55BAF7-7120-58CE-1556-6703166B7C88}" dt="2025-11-23T13:12:35.621" v="42" actId="20577"/>
          <ac:spMkLst>
            <pc:docMk/>
            <pc:sldMk cId="2397076385" sldId="278"/>
            <ac:spMk id="2" creationId="{E11BC3CD-3284-659D-107A-769251F9E906}"/>
          </ac:spMkLst>
        </pc:spChg>
        <pc:spChg chg="add del mod">
          <ac:chgData name="LAU, Zero0103 [Student]" userId="S::23087882d@connect.polyu.hk::dc05d0d0-26aa-4328-a73e-9a114d9a1b68" providerId="AD" clId="Web-{9E55BAF7-7120-58CE-1556-6703166B7C88}" dt="2025-11-23T13:11:34.758" v="29"/>
          <ac:spMkLst>
            <pc:docMk/>
            <pc:sldMk cId="2397076385" sldId="278"/>
            <ac:spMk id="7" creationId="{854A2A12-F6E6-55AD-35DB-02430F8C9DD7}"/>
          </ac:spMkLst>
        </pc:spChg>
        <pc:spChg chg="add mod">
          <ac:chgData name="LAU, Zero0103 [Student]" userId="S::23087882d@connect.polyu.hk::dc05d0d0-26aa-4328-a73e-9a114d9a1b68" providerId="AD" clId="Web-{9E55BAF7-7120-58CE-1556-6703166B7C88}" dt="2025-11-23T13:12:03.432" v="35" actId="1076"/>
          <ac:spMkLst>
            <pc:docMk/>
            <pc:sldMk cId="2397076385" sldId="278"/>
            <ac:spMk id="10" creationId="{C1F9721B-AE87-C3E4-D92F-E05A4E0D207D}"/>
          </ac:spMkLst>
        </pc:spChg>
        <pc:picChg chg="add mod">
          <ac:chgData name="LAU, Zero0103 [Student]" userId="S::23087882d@connect.polyu.hk::dc05d0d0-26aa-4328-a73e-9a114d9a1b68" providerId="AD" clId="Web-{9E55BAF7-7120-58CE-1556-6703166B7C88}" dt="2025-11-23T13:13:23.764" v="50" actId="1076"/>
          <ac:picMkLst>
            <pc:docMk/>
            <pc:sldMk cId="2397076385" sldId="278"/>
            <ac:picMk id="3" creationId="{4EAA9A51-CB0C-F079-CCAD-4F455D7C410F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3:11:09.850" v="26"/>
          <ac:picMkLst>
            <pc:docMk/>
            <pc:sldMk cId="2397076385" sldId="278"/>
            <ac:picMk id="4" creationId="{D90BCA20-40BD-99C2-FEB1-1520A9511B00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3:11:12.193" v="27"/>
          <ac:picMkLst>
            <pc:docMk/>
            <pc:sldMk cId="2397076385" sldId="278"/>
            <ac:picMk id="6" creationId="{4E6827F2-2ACC-243A-396E-EB3CB707E678}"/>
          </ac:picMkLst>
        </pc:picChg>
        <pc:picChg chg="add mod ord modCrop">
          <ac:chgData name="LAU, Zero0103 [Student]" userId="S::23087882d@connect.polyu.hk::dc05d0d0-26aa-4328-a73e-9a114d9a1b68" providerId="AD" clId="Web-{9E55BAF7-7120-58CE-1556-6703166B7C88}" dt="2025-11-23T13:11:52.118" v="32"/>
          <ac:picMkLst>
            <pc:docMk/>
            <pc:sldMk cId="2397076385" sldId="278"/>
            <ac:picMk id="8" creationId="{293BFE66-B319-338B-0085-86C027B69420}"/>
          </ac:picMkLst>
        </pc:picChg>
      </pc:sldChg>
      <pc:sldChg chg="addSp delSp modSp add replId">
        <pc:chgData name="LAU, Zero0103 [Student]" userId="S::23087882d@connect.polyu.hk::dc05d0d0-26aa-4328-a73e-9a114d9a1b68" providerId="AD" clId="Web-{9E55BAF7-7120-58CE-1556-6703166B7C88}" dt="2025-11-23T13:16:34.975" v="106" actId="1076"/>
        <pc:sldMkLst>
          <pc:docMk/>
          <pc:sldMk cId="236424201" sldId="279"/>
        </pc:sldMkLst>
        <pc:spChg chg="mod">
          <ac:chgData name="LAU, Zero0103 [Student]" userId="S::23087882d@connect.polyu.hk::dc05d0d0-26aa-4328-a73e-9a114d9a1b68" providerId="AD" clId="Web-{9E55BAF7-7120-58CE-1556-6703166B7C88}" dt="2025-11-23T13:12:23.480" v="37" actId="20577"/>
          <ac:spMkLst>
            <pc:docMk/>
            <pc:sldMk cId="236424201" sldId="279"/>
            <ac:spMk id="2" creationId="{6946A567-198F-A68D-7EE2-4CD6DD7B1A0F}"/>
          </ac:spMkLst>
        </pc:spChg>
        <pc:spChg chg="add del mod">
          <ac:chgData name="LAU, Zero0103 [Student]" userId="S::23087882d@connect.polyu.hk::dc05d0d0-26aa-4328-a73e-9a114d9a1b68" providerId="AD" clId="Web-{9E55BAF7-7120-58CE-1556-6703166B7C88}" dt="2025-11-23T13:14:56.706" v="62" actId="20577"/>
          <ac:spMkLst>
            <pc:docMk/>
            <pc:sldMk cId="236424201" sldId="279"/>
            <ac:spMk id="7" creationId="{E8315BF7-D213-9EF2-F980-0F5C2E6E4746}"/>
          </ac:spMkLst>
        </pc:spChg>
        <pc:spChg chg="add del mod">
          <ac:chgData name="LAU, Zero0103 [Student]" userId="S::23087882d@connect.polyu.hk::dc05d0d0-26aa-4328-a73e-9a114d9a1b68" providerId="AD" clId="Web-{9E55BAF7-7120-58CE-1556-6703166B7C88}" dt="2025-11-23T13:15:57.458" v="72"/>
          <ac:spMkLst>
            <pc:docMk/>
            <pc:sldMk cId="236424201" sldId="279"/>
            <ac:spMk id="12" creationId="{A424F08C-4949-D666-9C81-B9C11D0F249E}"/>
          </ac:spMkLst>
        </pc:spChg>
        <pc:spChg chg="add mod">
          <ac:chgData name="LAU, Zero0103 [Student]" userId="S::23087882d@connect.polyu.hk::dc05d0d0-26aa-4328-a73e-9a114d9a1b68" providerId="AD" clId="Web-{9E55BAF7-7120-58CE-1556-6703166B7C88}" dt="2025-11-23T13:16:34.975" v="106" actId="1076"/>
          <ac:spMkLst>
            <pc:docMk/>
            <pc:sldMk cId="236424201" sldId="279"/>
            <ac:spMk id="13" creationId="{DA15190B-B524-E839-ECA6-47762426EA29}"/>
          </ac:spMkLst>
        </pc:spChg>
        <pc:picChg chg="add del mod modCrop">
          <ac:chgData name="LAU, Zero0103 [Student]" userId="S::23087882d@connect.polyu.hk::dc05d0d0-26aa-4328-a73e-9a114d9a1b68" providerId="AD" clId="Web-{9E55BAF7-7120-58CE-1556-6703166B7C88}" dt="2025-11-23T13:14:40.580" v="55"/>
          <ac:picMkLst>
            <pc:docMk/>
            <pc:sldMk cId="236424201" sldId="279"/>
            <ac:picMk id="3" creationId="{27FD3915-3E96-7D5C-3B4C-C1EA4DF57A62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3:13:26.608" v="51"/>
          <ac:picMkLst>
            <pc:docMk/>
            <pc:sldMk cId="236424201" sldId="279"/>
            <ac:picMk id="4" creationId="{21EBE695-7923-8155-45CC-4351DE6EE608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3:13:27.702" v="52"/>
          <ac:picMkLst>
            <pc:docMk/>
            <pc:sldMk cId="236424201" sldId="279"/>
            <ac:picMk id="6" creationId="{41487FF8-504D-A5F8-D37D-EFACA7A2861D}"/>
          </ac:picMkLst>
        </pc:picChg>
        <pc:picChg chg="add del mod ord">
          <ac:chgData name="LAU, Zero0103 [Student]" userId="S::23087882d@connect.polyu.hk::dc05d0d0-26aa-4328-a73e-9a114d9a1b68" providerId="AD" clId="Web-{9E55BAF7-7120-58CE-1556-6703166B7C88}" dt="2025-11-23T13:14:51.987" v="59"/>
          <ac:picMkLst>
            <pc:docMk/>
            <pc:sldMk cId="236424201" sldId="279"/>
            <ac:picMk id="8" creationId="{E4E1E397-7D0E-7550-9D27-F880C56A6D02}"/>
          </ac:picMkLst>
        </pc:picChg>
        <pc:picChg chg="add del mod ord">
          <ac:chgData name="LAU, Zero0103 [Student]" userId="S::23087882d@connect.polyu.hk::dc05d0d0-26aa-4328-a73e-9a114d9a1b68" providerId="AD" clId="Web-{9E55BAF7-7120-58CE-1556-6703166B7C88}" dt="2025-11-23T13:14:54.721" v="61"/>
          <ac:picMkLst>
            <pc:docMk/>
            <pc:sldMk cId="236424201" sldId="279"/>
            <ac:picMk id="9" creationId="{07B4B99E-1263-41F9-6679-0E13585466A6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3:16:26.131" v="104" actId="1076"/>
          <ac:picMkLst>
            <pc:docMk/>
            <pc:sldMk cId="236424201" sldId="279"/>
            <ac:picMk id="10" creationId="{6E0816D7-CB94-8556-502F-12DE54670B37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3:16:27.224" v="105" actId="1076"/>
          <ac:picMkLst>
            <pc:docMk/>
            <pc:sldMk cId="236424201" sldId="279"/>
            <ac:picMk id="11" creationId="{EC894BB3-3060-3816-BE71-FA05EF23CBDD}"/>
          </ac:picMkLst>
        </pc:picChg>
      </pc:sldChg>
      <pc:sldChg chg="addSp delSp modSp add replId">
        <pc:chgData name="LAU, Zero0103 [Student]" userId="S::23087882d@connect.polyu.hk::dc05d0d0-26aa-4328-a73e-9a114d9a1b68" providerId="AD" clId="Web-{9E55BAF7-7120-58CE-1556-6703166B7C88}" dt="2025-11-23T13:17:10.835" v="109"/>
        <pc:sldMkLst>
          <pc:docMk/>
          <pc:sldMk cId="1343461938" sldId="280"/>
        </pc:sldMkLst>
        <pc:spChg chg="mod">
          <ac:chgData name="LAU, Zero0103 [Student]" userId="S::23087882d@connect.polyu.hk::dc05d0d0-26aa-4328-a73e-9a114d9a1b68" providerId="AD" clId="Web-{9E55BAF7-7120-58CE-1556-6703166B7C88}" dt="2025-11-23T13:17:08.022" v="108" actId="20577"/>
          <ac:spMkLst>
            <pc:docMk/>
            <pc:sldMk cId="1343461938" sldId="280"/>
            <ac:spMk id="2" creationId="{B242C323-3CFA-0338-6A3F-6BE82341A4E3}"/>
          </ac:spMkLst>
        </pc:spChg>
        <pc:spChg chg="add mod">
          <ac:chgData name="LAU, Zero0103 [Student]" userId="S::23087882d@connect.polyu.hk::dc05d0d0-26aa-4328-a73e-9a114d9a1b68" providerId="AD" clId="Web-{9E55BAF7-7120-58CE-1556-6703166B7C88}" dt="2025-11-23T13:17:10.835" v="109"/>
          <ac:spMkLst>
            <pc:docMk/>
            <pc:sldMk cId="1343461938" sldId="280"/>
            <ac:spMk id="5" creationId="{A1B1CC9A-DC62-8897-E030-466D608838B3}"/>
          </ac:spMkLst>
        </pc:spChg>
        <pc:picChg chg="del">
          <ac:chgData name="LAU, Zero0103 [Student]" userId="S::23087882d@connect.polyu.hk::dc05d0d0-26aa-4328-a73e-9a114d9a1b68" providerId="AD" clId="Web-{9E55BAF7-7120-58CE-1556-6703166B7C88}" dt="2025-11-23T13:17:10.835" v="109"/>
          <ac:picMkLst>
            <pc:docMk/>
            <pc:sldMk cId="1343461938" sldId="280"/>
            <ac:picMk id="4" creationId="{A8386FA4-25F3-E9DC-0DCC-C944469E5E5A}"/>
          </ac:picMkLst>
        </pc:picChg>
      </pc:sldChg>
      <pc:sldChg chg="add replId">
        <pc:chgData name="LAU, Zero0103 [Student]" userId="S::23087882d@connect.polyu.hk::dc05d0d0-26aa-4328-a73e-9a114d9a1b68" providerId="AD" clId="Web-{9E55BAF7-7120-58CE-1556-6703166B7C88}" dt="2025-11-23T13:09:16.421" v="16"/>
        <pc:sldMkLst>
          <pc:docMk/>
          <pc:sldMk cId="866912887" sldId="281"/>
        </pc:sldMkLst>
      </pc:sldChg>
      <pc:sldChg chg="addSp delSp modSp add replId">
        <pc:chgData name="LAU, Zero0103 [Student]" userId="S::23087882d@connect.polyu.hk::dc05d0d0-26aa-4328-a73e-9a114d9a1b68" providerId="AD" clId="Web-{9E55BAF7-7120-58CE-1556-6703166B7C88}" dt="2025-11-23T14:29:21.984" v="812" actId="1076"/>
        <pc:sldMkLst>
          <pc:docMk/>
          <pc:sldMk cId="2332958297" sldId="285"/>
        </pc:sldMkLst>
        <pc:spChg chg="mod">
          <ac:chgData name="LAU, Zero0103 [Student]" userId="S::23087882d@connect.polyu.hk::dc05d0d0-26aa-4328-a73e-9a114d9a1b68" providerId="AD" clId="Web-{9E55BAF7-7120-58CE-1556-6703166B7C88}" dt="2025-11-23T14:26:27.322" v="757" actId="20577"/>
          <ac:spMkLst>
            <pc:docMk/>
            <pc:sldMk cId="2332958297" sldId="285"/>
            <ac:spMk id="2" creationId="{27539C17-0A48-5A72-2A7A-90B092126BE0}"/>
          </ac:spMkLst>
        </pc:spChg>
        <pc:spChg chg="add del mod">
          <ac:chgData name="LAU, Zero0103 [Student]" userId="S::23087882d@connect.polyu.hk::dc05d0d0-26aa-4328-a73e-9a114d9a1b68" providerId="AD" clId="Web-{9E55BAF7-7120-58CE-1556-6703166B7C88}" dt="2025-11-23T13:58:32.437" v="135"/>
          <ac:spMkLst>
            <pc:docMk/>
            <pc:sldMk cId="2332958297" sldId="285"/>
            <ac:spMk id="5" creationId="{AC5615B6-2FB6-E6D2-FFF3-28754AA259EA}"/>
          </ac:spMkLst>
        </pc:spChg>
        <pc:spChg chg="add del mod">
          <ac:chgData name="LAU, Zero0103 [Student]" userId="S::23087882d@connect.polyu.hk::dc05d0d0-26aa-4328-a73e-9a114d9a1b68" providerId="AD" clId="Web-{9E55BAF7-7120-58CE-1556-6703166B7C88}" dt="2025-11-23T14:05:26.439" v="199"/>
          <ac:spMkLst>
            <pc:docMk/>
            <pc:sldMk cId="2332958297" sldId="285"/>
            <ac:spMk id="10" creationId="{EA757158-E19C-5E98-36C9-ADFE768C2788}"/>
          </ac:spMkLst>
        </pc:spChg>
        <pc:picChg chg="del">
          <ac:chgData name="LAU, Zero0103 [Student]" userId="S::23087882d@connect.polyu.hk::dc05d0d0-26aa-4328-a73e-9a114d9a1b68" providerId="AD" clId="Web-{9E55BAF7-7120-58CE-1556-6703166B7C88}" dt="2025-11-23T13:57:22.920" v="129"/>
          <ac:picMkLst>
            <pc:docMk/>
            <pc:sldMk cId="2332958297" sldId="285"/>
            <ac:picMk id="4" creationId="{8B090830-444A-60FA-1991-F1A40BC09315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3:57:24.702" v="130"/>
          <ac:picMkLst>
            <pc:docMk/>
            <pc:sldMk cId="2332958297" sldId="285"/>
            <ac:picMk id="6" creationId="{DC01DB4E-490C-EC1F-5D5D-81F6F669DEFD}"/>
          </ac:picMkLst>
        </pc:picChg>
        <pc:picChg chg="add del mod ord">
          <ac:chgData name="LAU, Zero0103 [Student]" userId="S::23087882d@connect.polyu.hk::dc05d0d0-26aa-4328-a73e-9a114d9a1b68" providerId="AD" clId="Web-{9E55BAF7-7120-58CE-1556-6703166B7C88}" dt="2025-11-23T14:05:10.548" v="198"/>
          <ac:picMkLst>
            <pc:docMk/>
            <pc:sldMk cId="2332958297" sldId="285"/>
            <ac:picMk id="7" creationId="{C205A2A4-38E9-95C3-515C-C35E5CA9DC96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6:16.822" v="737"/>
          <ac:picMkLst>
            <pc:docMk/>
            <pc:sldMk cId="2332958297" sldId="285"/>
            <ac:picMk id="8" creationId="{1635E521-5DA8-107A-138A-B84EBC94ADD6}"/>
          </ac:picMkLst>
        </pc:picChg>
        <pc:picChg chg="add mod ord">
          <ac:chgData name="LAU, Zero0103 [Student]" userId="S::23087882d@connect.polyu.hk::dc05d0d0-26aa-4328-a73e-9a114d9a1b68" providerId="AD" clId="Web-{9E55BAF7-7120-58CE-1556-6703166B7C88}" dt="2025-11-23T14:29:21.984" v="812" actId="1076"/>
          <ac:picMkLst>
            <pc:docMk/>
            <pc:sldMk cId="2332958297" sldId="285"/>
            <ac:picMk id="11" creationId="{D413FB65-C491-6F94-8125-7AE22BA7A1E5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16:25.516" v="312"/>
          <ac:picMkLst>
            <pc:docMk/>
            <pc:sldMk cId="2332958297" sldId="285"/>
            <ac:picMk id="13" creationId="{D56A3359-F491-D188-7DD5-C8426BE5B58D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6:16.822" v="736"/>
          <ac:picMkLst>
            <pc:docMk/>
            <pc:sldMk cId="2332958297" sldId="285"/>
            <ac:picMk id="15" creationId="{ECE27130-96FE-98BC-9F40-7FFC9DB1B9CD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6:16.822" v="735"/>
          <ac:picMkLst>
            <pc:docMk/>
            <pc:sldMk cId="2332958297" sldId="285"/>
            <ac:picMk id="17" creationId="{D484ED6F-53FE-A9E2-53A1-4B3FB1E28D1D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16:49.048" v="318"/>
          <ac:picMkLst>
            <pc:docMk/>
            <pc:sldMk cId="2332958297" sldId="285"/>
            <ac:picMk id="19" creationId="{98474F37-AF3D-68B9-5E49-C52BF72A6720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6:16.822" v="734"/>
          <ac:picMkLst>
            <pc:docMk/>
            <pc:sldMk cId="2332958297" sldId="285"/>
            <ac:picMk id="20" creationId="{E510AD17-269F-3204-4479-3E600DC0506C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6:16.822" v="733"/>
          <ac:picMkLst>
            <pc:docMk/>
            <pc:sldMk cId="2332958297" sldId="285"/>
            <ac:picMk id="21" creationId="{497DAF43-88C6-8C4B-EBC1-C872867788DF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29:16.031" v="810" actId="1076"/>
          <ac:picMkLst>
            <pc:docMk/>
            <pc:sldMk cId="2332958297" sldId="285"/>
            <ac:picMk id="22" creationId="{5CF91641-4250-F82D-DE22-10DCBC19A7E8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29:20.187" v="811" actId="1076"/>
          <ac:picMkLst>
            <pc:docMk/>
            <pc:sldMk cId="2332958297" sldId="285"/>
            <ac:picMk id="23" creationId="{D5DF358A-43E5-E431-F21B-6441FBAD768C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8:31.012" v="797"/>
          <ac:picMkLst>
            <pc:docMk/>
            <pc:sldMk cId="2332958297" sldId="285"/>
            <ac:picMk id="24" creationId="{F55AD2E0-4E4D-39A8-2FC4-57108A7DC7DA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8:31.872" v="798"/>
          <ac:picMkLst>
            <pc:docMk/>
            <pc:sldMk cId="2332958297" sldId="285"/>
            <ac:picMk id="25" creationId="{C901C92D-03C8-8222-2DC7-E465E67323A5}"/>
          </ac:picMkLst>
        </pc:picChg>
      </pc:sldChg>
      <pc:sldChg chg="add del replId">
        <pc:chgData name="LAU, Zero0103 [Student]" userId="S::23087882d@connect.polyu.hk::dc05d0d0-26aa-4328-a73e-9a114d9a1b68" providerId="AD" clId="Web-{9E55BAF7-7120-58CE-1556-6703166B7C88}" dt="2025-11-23T13:57:26.264" v="131"/>
        <pc:sldMkLst>
          <pc:docMk/>
          <pc:sldMk cId="2294000121" sldId="286"/>
        </pc:sldMkLst>
      </pc:sldChg>
      <pc:sldChg chg="add del replId">
        <pc:chgData name="LAU, Zero0103 [Student]" userId="S::23087882d@connect.polyu.hk::dc05d0d0-26aa-4328-a73e-9a114d9a1b68" providerId="AD" clId="Web-{9E55BAF7-7120-58CE-1556-6703166B7C88}" dt="2025-11-23T13:58:29.328" v="134"/>
        <pc:sldMkLst>
          <pc:docMk/>
          <pc:sldMk cId="1068503005" sldId="289"/>
        </pc:sldMkLst>
      </pc:sldChg>
      <pc:sldChg chg="addSp delSp modSp add del replId">
        <pc:chgData name="LAU, Zero0103 [Student]" userId="S::23087882d@connect.polyu.hk::dc05d0d0-26aa-4328-a73e-9a114d9a1b68" providerId="AD" clId="Web-{9E55BAF7-7120-58CE-1556-6703166B7C88}" dt="2025-11-23T14:26:37.682" v="761"/>
        <pc:sldMkLst>
          <pc:docMk/>
          <pc:sldMk cId="3679328349" sldId="289"/>
        </pc:sldMkLst>
        <pc:spChg chg="mod">
          <ac:chgData name="LAU, Zero0103 [Student]" userId="S::23087882d@connect.polyu.hk::dc05d0d0-26aa-4328-a73e-9a114d9a1b68" providerId="AD" clId="Web-{9E55BAF7-7120-58CE-1556-6703166B7C88}" dt="2025-11-23T14:02:13.522" v="167" actId="20577"/>
          <ac:spMkLst>
            <pc:docMk/>
            <pc:sldMk cId="3679328349" sldId="289"/>
            <ac:spMk id="2" creationId="{D4DEFDC4-D3AF-4FB7-EFF9-A77413063B06}"/>
          </ac:spMkLst>
        </pc:spChg>
        <pc:spChg chg="add del mod">
          <ac:chgData name="LAU, Zero0103 [Student]" userId="S::23087882d@connect.polyu.hk::dc05d0d0-26aa-4328-a73e-9a114d9a1b68" providerId="AD" clId="Web-{9E55BAF7-7120-58CE-1556-6703166B7C88}" dt="2025-11-23T14:01:57.740" v="164"/>
          <ac:spMkLst>
            <pc:docMk/>
            <pc:sldMk cId="3679328349" sldId="289"/>
            <ac:spMk id="5" creationId="{04F32A0B-CBC2-F24D-B144-DB842933E316}"/>
          </ac:spMkLst>
        </pc:spChg>
        <pc:picChg chg="add mod">
          <ac:chgData name="LAU, Zero0103 [Student]" userId="S::23087882d@connect.polyu.hk::dc05d0d0-26aa-4328-a73e-9a114d9a1b68" providerId="AD" clId="Web-{9E55BAF7-7120-58CE-1556-6703166B7C88}" dt="2025-11-23T14:00:58.689" v="162" actId="14100"/>
          <ac:picMkLst>
            <pc:docMk/>
            <pc:sldMk cId="3679328349" sldId="289"/>
            <ac:picMk id="3" creationId="{180B18ED-905A-314D-94E0-8687DFFA621A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05:00.298" v="193"/>
          <ac:picMkLst>
            <pc:docMk/>
            <pc:sldMk cId="3679328349" sldId="289"/>
            <ac:picMk id="6" creationId="{6A5AC9C2-B37C-A7DF-773F-726813251C8B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01:10.470" v="163"/>
          <ac:picMkLst>
            <pc:docMk/>
            <pc:sldMk cId="3679328349" sldId="289"/>
            <ac:picMk id="7" creationId="{2F472E62-1D08-468E-0301-10346B4F6B78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00:48.767" v="155"/>
          <ac:picMkLst>
            <pc:docMk/>
            <pc:sldMk cId="3679328349" sldId="289"/>
            <ac:picMk id="8" creationId="{49E0A943-5F91-0BE7-59EE-EDE188178F8C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6:32.776" v="758"/>
          <ac:picMkLst>
            <pc:docMk/>
            <pc:sldMk cId="3679328349" sldId="289"/>
            <ac:picMk id="9" creationId="{4A1AFE11-960B-520B-E129-536C749B85AB}"/>
          </ac:picMkLst>
        </pc:picChg>
        <pc:picChg chg="add del">
          <ac:chgData name="LAU, Zero0103 [Student]" userId="S::23087882d@connect.polyu.hk::dc05d0d0-26aa-4328-a73e-9a114d9a1b68" providerId="AD" clId="Web-{9E55BAF7-7120-58CE-1556-6703166B7C88}" dt="2025-11-23T14:16:00.547" v="305"/>
          <ac:picMkLst>
            <pc:docMk/>
            <pc:sldMk cId="3679328349" sldId="289"/>
            <ac:picMk id="11" creationId="{AF61359C-66BF-64D0-9BA5-4A9B9FB1D4A0}"/>
          </ac:picMkLst>
        </pc:picChg>
        <pc:picChg chg="add">
          <ac:chgData name="LAU, Zero0103 [Student]" userId="S::23087882d@connect.polyu.hk::dc05d0d0-26aa-4328-a73e-9a114d9a1b68" providerId="AD" clId="Web-{9E55BAF7-7120-58CE-1556-6703166B7C88}" dt="2025-11-23T14:13:35.061" v="275"/>
          <ac:picMkLst>
            <pc:docMk/>
            <pc:sldMk cId="3679328349" sldId="289"/>
            <ac:picMk id="13" creationId="{54C3BC0B-E6EA-82CF-EF7E-BC2BD2F800F1}"/>
          </ac:picMkLst>
        </pc:picChg>
        <pc:picChg chg="add">
          <ac:chgData name="LAU, Zero0103 [Student]" userId="S::23087882d@connect.polyu.hk::dc05d0d0-26aa-4328-a73e-9a114d9a1b68" providerId="AD" clId="Web-{9E55BAF7-7120-58CE-1556-6703166B7C88}" dt="2025-11-23T14:13:35.076" v="276"/>
          <ac:picMkLst>
            <pc:docMk/>
            <pc:sldMk cId="3679328349" sldId="289"/>
            <ac:picMk id="15" creationId="{705375EF-ED9C-3312-EC04-92ADDB051076}"/>
          </ac:picMkLst>
        </pc:picChg>
        <pc:picChg chg="add del">
          <ac:chgData name="LAU, Zero0103 [Student]" userId="S::23087882d@connect.polyu.hk::dc05d0d0-26aa-4328-a73e-9a114d9a1b68" providerId="AD" clId="Web-{9E55BAF7-7120-58CE-1556-6703166B7C88}" dt="2025-11-23T14:16:13.250" v="309"/>
          <ac:picMkLst>
            <pc:docMk/>
            <pc:sldMk cId="3679328349" sldId="289"/>
            <ac:picMk id="17" creationId="{0CBCAA15-D5F1-99FB-314A-02E423D851F4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6:02.969" v="306" actId="1076"/>
          <ac:picMkLst>
            <pc:docMk/>
            <pc:sldMk cId="3679328349" sldId="289"/>
            <ac:picMk id="18" creationId="{5B6AA25D-47F9-828F-07C5-A1798247090F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6:20.485" v="311" actId="1076"/>
          <ac:picMkLst>
            <pc:docMk/>
            <pc:sldMk cId="3679328349" sldId="289"/>
            <ac:picMk id="19" creationId="{9F7DF7CC-3912-C7B0-D2AA-FCB6FD1D63F8}"/>
          </ac:picMkLst>
        </pc:picChg>
      </pc:sldChg>
      <pc:sldChg chg="addSp delSp modSp add del replId">
        <pc:chgData name="LAU, Zero0103 [Student]" userId="S::23087882d@connect.polyu.hk::dc05d0d0-26aa-4328-a73e-9a114d9a1b68" providerId="AD" clId="Web-{9E55BAF7-7120-58CE-1556-6703166B7C88}" dt="2025-11-23T14:27:05.589" v="776"/>
        <pc:sldMkLst>
          <pc:docMk/>
          <pc:sldMk cId="4234611620" sldId="290"/>
        </pc:sldMkLst>
        <pc:spChg chg="mod">
          <ac:chgData name="LAU, Zero0103 [Student]" userId="S::23087882d@connect.polyu.hk::dc05d0d0-26aa-4328-a73e-9a114d9a1b68" providerId="AD" clId="Web-{9E55BAF7-7120-58CE-1556-6703166B7C88}" dt="2025-11-23T14:02:43.790" v="169" actId="20577"/>
          <ac:spMkLst>
            <pc:docMk/>
            <pc:sldMk cId="4234611620" sldId="290"/>
            <ac:spMk id="2" creationId="{74D228C1-14DF-013A-5425-FC166A9E5758}"/>
          </ac:spMkLst>
        </pc:spChg>
        <pc:picChg chg="del">
          <ac:chgData name="LAU, Zero0103 [Student]" userId="S::23087882d@connect.polyu.hk::dc05d0d0-26aa-4328-a73e-9a114d9a1b68" providerId="AD" clId="Web-{9E55BAF7-7120-58CE-1556-6703166B7C88}" dt="2025-11-23T14:02:46.837" v="171"/>
          <ac:picMkLst>
            <pc:docMk/>
            <pc:sldMk cId="4234611620" sldId="290"/>
            <ac:picMk id="3" creationId="{5FE76FD8-E024-2E1C-D54F-D82151EF1DBA}"/>
          </ac:picMkLst>
        </pc:picChg>
        <pc:picChg chg="add mod modCrop">
          <ac:chgData name="LAU, Zero0103 [Student]" userId="S::23087882d@connect.polyu.hk::dc05d0d0-26aa-4328-a73e-9a114d9a1b68" providerId="AD" clId="Web-{9E55BAF7-7120-58CE-1556-6703166B7C88}" dt="2025-11-23T14:03:47.028" v="185" actId="1076"/>
          <ac:picMkLst>
            <pc:docMk/>
            <pc:sldMk cId="4234611620" sldId="290"/>
            <ac:picMk id="4" creationId="{DFBBD37F-9C19-BC21-7173-695C03F5CB66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03:48.497" v="186" actId="1076"/>
          <ac:picMkLst>
            <pc:docMk/>
            <pc:sldMk cId="4234611620" sldId="290"/>
            <ac:picMk id="5" creationId="{87C3FBC3-B42E-D18A-48F7-6ADFB9824B96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03:50.138" v="187"/>
          <ac:picMkLst>
            <pc:docMk/>
            <pc:sldMk cId="4234611620" sldId="290"/>
            <ac:picMk id="6" creationId="{184393D1-3D21-4D31-3D9B-BEE203E79B97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6:40.260" v="762"/>
          <ac:picMkLst>
            <pc:docMk/>
            <pc:sldMk cId="4234611620" sldId="290"/>
            <ac:picMk id="7" creationId="{A16B796D-8F5F-4CAD-E292-F8170EF83AC8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14:38.437" v="294"/>
          <ac:picMkLst>
            <pc:docMk/>
            <pc:sldMk cId="4234611620" sldId="290"/>
            <ac:picMk id="9" creationId="{DEF6AA56-C096-1ABC-3D81-F6B7190ADFB7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3:29.154" v="271" actId="1076"/>
          <ac:picMkLst>
            <pc:docMk/>
            <pc:sldMk cId="4234611620" sldId="290"/>
            <ac:picMk id="11" creationId="{C9F6DA5A-34E6-6237-DF2C-8B956EE56C14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3:29.154" v="272" actId="1076"/>
          <ac:picMkLst>
            <pc:docMk/>
            <pc:sldMk cId="4234611620" sldId="290"/>
            <ac:picMk id="13" creationId="{B39D603E-F1B3-C040-A026-A051063BA8F8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14:51.609" v="298"/>
          <ac:picMkLst>
            <pc:docMk/>
            <pc:sldMk cId="4234611620" sldId="290"/>
            <ac:picMk id="15" creationId="{6AEA7591-CA0D-7C87-C583-1466146F194B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4:42.140" v="296" actId="1076"/>
          <ac:picMkLst>
            <pc:docMk/>
            <pc:sldMk cId="4234611620" sldId="290"/>
            <ac:picMk id="16" creationId="{C894FA62-47F6-6E74-DF0A-BA8D84286B13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5:44.703" v="303" actId="14100"/>
          <ac:picMkLst>
            <pc:docMk/>
            <pc:sldMk cId="4234611620" sldId="290"/>
            <ac:picMk id="17" creationId="{005C315B-7FF1-4D13-3EFC-31160B05A322}"/>
          </ac:picMkLst>
        </pc:picChg>
      </pc:sldChg>
      <pc:sldChg chg="addSp delSp modSp add del replId">
        <pc:chgData name="LAU, Zero0103 [Student]" userId="S::23087882d@connect.polyu.hk::dc05d0d0-26aa-4328-a73e-9a114d9a1b68" providerId="AD" clId="Web-{9E55BAF7-7120-58CE-1556-6703166B7C88}" dt="2025-11-23T14:27:06.245" v="777"/>
        <pc:sldMkLst>
          <pc:docMk/>
          <pc:sldMk cId="1988745969" sldId="291"/>
        </pc:sldMkLst>
        <pc:spChg chg="mod">
          <ac:chgData name="LAU, Zero0103 [Student]" userId="S::23087882d@connect.polyu.hk::dc05d0d0-26aa-4328-a73e-9a114d9a1b68" providerId="AD" clId="Web-{9E55BAF7-7120-58CE-1556-6703166B7C88}" dt="2025-11-23T14:06:20.785" v="211" actId="20577"/>
          <ac:spMkLst>
            <pc:docMk/>
            <pc:sldMk cId="1988745969" sldId="291"/>
            <ac:spMk id="2" creationId="{F1C0BFC9-50B1-BC6B-307C-E8F60BB9173B}"/>
          </ac:spMkLst>
        </pc:spChg>
        <pc:picChg chg="add mod">
          <ac:chgData name="LAU, Zero0103 [Student]" userId="S::23087882d@connect.polyu.hk::dc05d0d0-26aa-4328-a73e-9a114d9a1b68" providerId="AD" clId="Web-{9E55BAF7-7120-58CE-1556-6703166B7C88}" dt="2025-11-23T14:06:13.269" v="208" actId="1076"/>
          <ac:picMkLst>
            <pc:docMk/>
            <pc:sldMk cId="1988745969" sldId="291"/>
            <ac:picMk id="3" creationId="{A76AA802-EB1E-4F7C-CDD9-BC371AA28208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06:08.363" v="206"/>
          <ac:picMkLst>
            <pc:docMk/>
            <pc:sldMk cId="1988745969" sldId="291"/>
            <ac:picMk id="4" creationId="{B781E759-6331-1215-27BD-6396B3F8BA1A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06:07.066" v="205"/>
          <ac:picMkLst>
            <pc:docMk/>
            <pc:sldMk cId="1988745969" sldId="291"/>
            <ac:picMk id="5" creationId="{83339311-6DF5-9968-F7A2-DB4E14312F00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6:57.745" v="769"/>
          <ac:picMkLst>
            <pc:docMk/>
            <pc:sldMk cId="1988745969" sldId="291"/>
            <ac:picMk id="6" creationId="{52120F41-5AEE-DF79-6885-F4E305D451CD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06:21.770" v="212"/>
          <ac:picMkLst>
            <pc:docMk/>
            <pc:sldMk cId="1988745969" sldId="291"/>
            <ac:picMk id="7" creationId="{49204A77-BBED-112E-DB6D-2089B7E6190E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07:31.460" v="222" actId="14100"/>
          <ac:picMkLst>
            <pc:docMk/>
            <pc:sldMk cId="1988745969" sldId="291"/>
            <ac:picMk id="8" creationId="{D2BC750C-6A03-9774-D3E1-41F8ABD5F8BD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14:07.171" v="289"/>
          <ac:picMkLst>
            <pc:docMk/>
            <pc:sldMk cId="1988745969" sldId="291"/>
            <ac:picMk id="10" creationId="{119C6172-91F8-B4E6-B242-9FD343163F32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1:19.762" v="251" actId="1076"/>
          <ac:picMkLst>
            <pc:docMk/>
            <pc:sldMk cId="1988745969" sldId="291"/>
            <ac:picMk id="12" creationId="{6160D330-3A9A-F69C-0BD8-7474AC072C48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1:19.777" v="252" actId="1076"/>
          <ac:picMkLst>
            <pc:docMk/>
            <pc:sldMk cId="1988745969" sldId="291"/>
            <ac:picMk id="14" creationId="{C4304988-0A5B-0B4B-B609-BAE99DC593DE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14:18.436" v="291"/>
          <ac:picMkLst>
            <pc:docMk/>
            <pc:sldMk cId="1988745969" sldId="291"/>
            <ac:picMk id="16" creationId="{5629C4EF-277F-4385-73EA-364A4DCB7C17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4:10.233" v="290" actId="1076"/>
          <ac:picMkLst>
            <pc:docMk/>
            <pc:sldMk cId="1988745969" sldId="291"/>
            <ac:picMk id="17" creationId="{7EABD02B-5B2F-DF3E-B538-2D6A51E52CE7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4:21.593" v="293" actId="1076"/>
          <ac:picMkLst>
            <pc:docMk/>
            <pc:sldMk cId="1988745969" sldId="291"/>
            <ac:picMk id="18" creationId="{AA71B795-1831-0E2C-A2F3-FF905960D5CC}"/>
          </ac:picMkLst>
        </pc:picChg>
      </pc:sldChg>
      <pc:sldChg chg="addSp delSp modSp add del replId">
        <pc:chgData name="LAU, Zero0103 [Student]" userId="S::23087882d@connect.polyu.hk::dc05d0d0-26aa-4328-a73e-9a114d9a1b68" providerId="AD" clId="Web-{9E55BAF7-7120-58CE-1556-6703166B7C88}" dt="2025-11-23T14:27:07.214" v="778"/>
        <pc:sldMkLst>
          <pc:docMk/>
          <pc:sldMk cId="332013591" sldId="292"/>
        </pc:sldMkLst>
        <pc:spChg chg="mod">
          <ac:chgData name="LAU, Zero0103 [Student]" userId="S::23087882d@connect.polyu.hk::dc05d0d0-26aa-4328-a73e-9a114d9a1b68" providerId="AD" clId="Web-{9E55BAF7-7120-58CE-1556-6703166B7C88}" dt="2025-11-23T14:07:39.632" v="223" actId="20577"/>
          <ac:spMkLst>
            <pc:docMk/>
            <pc:sldMk cId="332013591" sldId="292"/>
            <ac:spMk id="2" creationId="{1255CEFD-8D36-FE08-65C8-9935329A078D}"/>
          </ac:spMkLst>
        </pc:spChg>
        <pc:spChg chg="add del mod">
          <ac:chgData name="LAU, Zero0103 [Student]" userId="S::23087882d@connect.polyu.hk::dc05d0d0-26aa-4328-a73e-9a114d9a1b68" providerId="AD" clId="Web-{9E55BAF7-7120-58CE-1556-6703166B7C88}" dt="2025-11-23T14:10:13.417" v="236"/>
          <ac:spMkLst>
            <pc:docMk/>
            <pc:sldMk cId="332013591" sldId="292"/>
            <ac:spMk id="8" creationId="{32039628-916C-5F23-B111-75D8C9A0AAA4}"/>
          </ac:spMkLst>
        </pc:spChg>
        <pc:picChg chg="add mod">
          <ac:chgData name="LAU, Zero0103 [Student]" userId="S::23087882d@connect.polyu.hk::dc05d0d0-26aa-4328-a73e-9a114d9a1b68" providerId="AD" clId="Web-{9E55BAF7-7120-58CE-1556-6703166B7C88}" dt="2025-11-23T14:08:02.023" v="227" actId="1076"/>
          <ac:picMkLst>
            <pc:docMk/>
            <pc:sldMk cId="332013591" sldId="292"/>
            <ac:picMk id="3" creationId="{FCD62111-3BBD-3384-D6B8-7F0B8F6D599C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07:42.835" v="225"/>
          <ac:picMkLst>
            <pc:docMk/>
            <pc:sldMk cId="332013591" sldId="292"/>
            <ac:picMk id="4" creationId="{C3F0B64F-4F5D-C1A2-C626-E9DA0C6CD77E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07:41.882" v="224"/>
          <ac:picMkLst>
            <pc:docMk/>
            <pc:sldMk cId="332013591" sldId="292"/>
            <ac:picMk id="5" creationId="{82769767-122C-5DFA-F16F-6C62D091CC85}"/>
          </ac:picMkLst>
        </pc:picChg>
        <pc:picChg chg="add del mod">
          <ac:chgData name="LAU, Zero0103 [Student]" userId="S::23087882d@connect.polyu.hk::dc05d0d0-26aa-4328-a73e-9a114d9a1b68" providerId="AD" clId="Web-{9E55BAF7-7120-58CE-1556-6703166B7C88}" dt="2025-11-23T14:27:01.698" v="772"/>
          <ac:picMkLst>
            <pc:docMk/>
            <pc:sldMk cId="332013591" sldId="292"/>
            <ac:picMk id="6" creationId="{D7E41188-930E-8C34-38F7-1C9B6FD63CFE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08:03.398" v="228"/>
          <ac:picMkLst>
            <pc:docMk/>
            <pc:sldMk cId="332013591" sldId="292"/>
            <ac:picMk id="7" creationId="{DCF03DDE-68F2-9836-D3C2-9582EC88DCE0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0:23.479" v="238" actId="1076"/>
          <ac:picMkLst>
            <pc:docMk/>
            <pc:sldMk cId="332013591" sldId="292"/>
            <ac:picMk id="9" creationId="{F6247CAC-AC6D-6230-8C34-413F036D5118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3:12.310" v="268" actId="1076"/>
          <ac:picMkLst>
            <pc:docMk/>
            <pc:sldMk cId="332013591" sldId="292"/>
            <ac:picMk id="10" creationId="{6B26CD75-09CF-DC52-85E8-52C5C4BBA446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3:12.310" v="269" actId="1076"/>
          <ac:picMkLst>
            <pc:docMk/>
            <pc:sldMk cId="332013591" sldId="292"/>
            <ac:picMk id="11" creationId="{A285C09C-A026-CD7F-AE41-551F37D9971E}"/>
          </ac:picMkLst>
        </pc:picChg>
        <pc:picChg chg="add mod">
          <ac:chgData name="LAU, Zero0103 [Student]" userId="S::23087882d@connect.polyu.hk::dc05d0d0-26aa-4328-a73e-9a114d9a1b68" providerId="AD" clId="Web-{9E55BAF7-7120-58CE-1556-6703166B7C88}" dt="2025-11-23T14:13:12.326" v="270" actId="1076"/>
          <ac:picMkLst>
            <pc:docMk/>
            <pc:sldMk cId="332013591" sldId="292"/>
            <ac:picMk id="12" creationId="{0EB0D171-06F2-EECA-EBA1-D67304016DC4}"/>
          </ac:picMkLst>
        </pc:picChg>
      </pc:sldChg>
      <pc:sldChg chg="addSp delSp modSp add ord replId">
        <pc:chgData name="LAU, Zero0103 [Student]" userId="S::23087882d@connect.polyu.hk::dc05d0d0-26aa-4328-a73e-9a114d9a1b68" providerId="AD" clId="Web-{9E55BAF7-7120-58CE-1556-6703166B7C88}" dt="2025-11-23T14:33:49.253" v="888"/>
        <pc:sldMkLst>
          <pc:docMk/>
          <pc:sldMk cId="3673495866" sldId="293"/>
        </pc:sldMkLst>
        <pc:spChg chg="mod">
          <ac:chgData name="LAU, Zero0103 [Student]" userId="S::23087882d@connect.polyu.hk::dc05d0d0-26aa-4328-a73e-9a114d9a1b68" providerId="AD" clId="Web-{9E55BAF7-7120-58CE-1556-6703166B7C88}" dt="2025-11-23T14:22:13.783" v="446" actId="20577"/>
          <ac:spMkLst>
            <pc:docMk/>
            <pc:sldMk cId="3673495866" sldId="293"/>
            <ac:spMk id="2" creationId="{3833F0EC-3BDD-21DD-FC7D-13DFAC3C41FA}"/>
          </ac:spMkLst>
        </pc:spChg>
        <pc:spChg chg="add del mod">
          <ac:chgData name="LAU, Zero0103 [Student]" userId="S::23087882d@connect.polyu.hk::dc05d0d0-26aa-4328-a73e-9a114d9a1b68" providerId="AD" clId="Web-{9E55BAF7-7120-58CE-1556-6703166B7C88}" dt="2025-11-23T14:21:15.624" v="338"/>
          <ac:spMkLst>
            <pc:docMk/>
            <pc:sldMk cId="3673495866" sldId="293"/>
            <ac:spMk id="5" creationId="{DB22260A-CFCA-4906-DBE3-587675F6D2E9}"/>
          </ac:spMkLst>
        </pc:spChg>
        <pc:graphicFrameChg chg="add mod ord modGraphic">
          <ac:chgData name="LAU, Zero0103 [Student]" userId="S::23087882d@connect.polyu.hk::dc05d0d0-26aa-4328-a73e-9a114d9a1b68" providerId="AD" clId="Web-{9E55BAF7-7120-58CE-1556-6703166B7C88}" dt="2025-11-23T14:33:49.253" v="888"/>
          <ac:graphicFrameMkLst>
            <pc:docMk/>
            <pc:sldMk cId="3673495866" sldId="293"/>
            <ac:graphicFrameMk id="6" creationId="{1324161F-67FE-3269-CB9E-DA117398D38C}"/>
          </ac:graphicFrameMkLst>
        </pc:graphicFrameChg>
        <pc:picChg chg="del">
          <ac:chgData name="LAU, Zero0103 [Student]" userId="S::23087882d@connect.polyu.hk::dc05d0d0-26aa-4328-a73e-9a114d9a1b68" providerId="AD" clId="Web-{9E55BAF7-7120-58CE-1556-6703166B7C88}" dt="2025-11-23T14:20:51.763" v="323"/>
          <ac:picMkLst>
            <pc:docMk/>
            <pc:sldMk cId="3673495866" sldId="293"/>
            <ac:picMk id="8" creationId="{C4CFE666-3BBD-0BA5-24A5-3F6CDD55A592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20:53.326" v="328"/>
          <ac:picMkLst>
            <pc:docMk/>
            <pc:sldMk cId="3673495866" sldId="293"/>
            <ac:picMk id="11" creationId="{E5BD1FCE-E344-7F8D-2932-01DA6809AB7D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20:53.310" v="327"/>
          <ac:picMkLst>
            <pc:docMk/>
            <pc:sldMk cId="3673495866" sldId="293"/>
            <ac:picMk id="15" creationId="{B2E3908E-FBEA-B0C8-47EC-29117E7D1FAE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20:53.310" v="326"/>
          <ac:picMkLst>
            <pc:docMk/>
            <pc:sldMk cId="3673495866" sldId="293"/>
            <ac:picMk id="17" creationId="{827F98F2-EB64-AC16-3077-18643C0A53E9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20:53.310" v="325"/>
          <ac:picMkLst>
            <pc:docMk/>
            <pc:sldMk cId="3673495866" sldId="293"/>
            <ac:picMk id="20" creationId="{9B7FC30B-254B-F353-7A75-067E94155AEF}"/>
          </ac:picMkLst>
        </pc:picChg>
        <pc:picChg chg="del">
          <ac:chgData name="LAU, Zero0103 [Student]" userId="S::23087882d@connect.polyu.hk::dc05d0d0-26aa-4328-a73e-9a114d9a1b68" providerId="AD" clId="Web-{9E55BAF7-7120-58CE-1556-6703166B7C88}" dt="2025-11-23T14:20:53.310" v="324"/>
          <ac:picMkLst>
            <pc:docMk/>
            <pc:sldMk cId="3673495866" sldId="293"/>
            <ac:picMk id="21" creationId="{01E4353D-7D76-924E-658A-8FE0956D3F9A}"/>
          </ac:picMkLst>
        </pc:picChg>
      </pc:sldChg>
    </pc:docChg>
  </pc:docChgLst>
  <pc:docChgLst>
    <pc:chgData name="LEE, Yin Lam Elaine [Student]" userId="S::23082545d@connect.polyu.hk::166f3379-5137-4ce6-b759-c36e37600357" providerId="AD" clId="Web-{AC94B3CE-046F-743E-D338-2A3193D61013}"/>
    <pc:docChg chg="delSld modSld">
      <pc:chgData name="LEE, Yin Lam Elaine [Student]" userId="S::23082545d@connect.polyu.hk::166f3379-5137-4ce6-b759-c36e37600357" providerId="AD" clId="Web-{AC94B3CE-046F-743E-D338-2A3193D61013}" dt="2025-11-23T15:42:03.072" v="28"/>
      <pc:docMkLst>
        <pc:docMk/>
      </pc:docMkLst>
      <pc:sldChg chg="addSp modSp addAnim">
        <pc:chgData name="LEE, Yin Lam Elaine [Student]" userId="S::23082545d@connect.polyu.hk::166f3379-5137-4ce6-b759-c36e37600357" providerId="AD" clId="Web-{AC94B3CE-046F-743E-D338-2A3193D61013}" dt="2025-11-23T13:30:59.779" v="7" actId="1076"/>
        <pc:sldMkLst>
          <pc:docMk/>
          <pc:sldMk cId="2339165243" sldId="257"/>
        </pc:sldMkLst>
        <pc:picChg chg="add mod">
          <ac:chgData name="LEE, Yin Lam Elaine [Student]" userId="S::23082545d@connect.polyu.hk::166f3379-5137-4ce6-b759-c36e37600357" providerId="AD" clId="Web-{AC94B3CE-046F-743E-D338-2A3193D61013}" dt="2025-11-23T13:30:59.779" v="7" actId="1076"/>
          <ac:picMkLst>
            <pc:docMk/>
            <pc:sldMk cId="2339165243" sldId="257"/>
            <ac:picMk id="4" creationId="{FBCFBFB8-9839-E952-AEEC-35A417F23ABE}"/>
          </ac:picMkLst>
        </pc:picChg>
      </pc:sldChg>
      <pc:sldChg chg="modSp">
        <pc:chgData name="LEE, Yin Lam Elaine [Student]" userId="S::23082545d@connect.polyu.hk::166f3379-5137-4ce6-b759-c36e37600357" providerId="AD" clId="Web-{AC94B3CE-046F-743E-D338-2A3193D61013}" dt="2025-11-23T14:51:55.825" v="27" actId="20577"/>
        <pc:sldMkLst>
          <pc:docMk/>
          <pc:sldMk cId="3720628009" sldId="276"/>
        </pc:sldMkLst>
        <pc:spChg chg="mod">
          <ac:chgData name="LEE, Yin Lam Elaine [Student]" userId="S::23082545d@connect.polyu.hk::166f3379-5137-4ce6-b759-c36e37600357" providerId="AD" clId="Web-{AC94B3CE-046F-743E-D338-2A3193D61013}" dt="2025-11-23T14:51:55.825" v="27" actId="20577"/>
          <ac:spMkLst>
            <pc:docMk/>
            <pc:sldMk cId="3720628009" sldId="276"/>
            <ac:spMk id="2" creationId="{D211D069-9B46-2FCD-ED35-6E4940EE1908}"/>
          </ac:spMkLst>
        </pc:spChg>
        <pc:spChg chg="mod">
          <ac:chgData name="LEE, Yin Lam Elaine [Student]" userId="S::23082545d@connect.polyu.hk::166f3379-5137-4ce6-b759-c36e37600357" providerId="AD" clId="Web-{AC94B3CE-046F-743E-D338-2A3193D61013}" dt="2025-11-23T14:15:49.489" v="15" actId="20577"/>
          <ac:spMkLst>
            <pc:docMk/>
            <pc:sldMk cId="3720628009" sldId="276"/>
            <ac:spMk id="11" creationId="{0259BE4A-88DF-059F-904C-1CA5785C9348}"/>
          </ac:spMkLst>
        </pc:spChg>
      </pc:sldChg>
      <pc:sldChg chg="del">
        <pc:chgData name="LEE, Yin Lam Elaine [Student]" userId="S::23082545d@connect.polyu.hk::166f3379-5137-4ce6-b759-c36e37600357" providerId="AD" clId="Web-{AC94B3CE-046F-743E-D338-2A3193D61013}" dt="2025-11-23T15:42:03.072" v="28"/>
        <pc:sldMkLst>
          <pc:docMk/>
          <pc:sldMk cId="3596954710" sldId="282"/>
        </pc:sldMkLst>
      </pc:sldChg>
    </pc:docChg>
  </pc:docChgLst>
  <pc:docChgLst>
    <pc:chgData name="CHONG, Zhi Yi [Student]" userId="e52c3361-829d-4e99-8014-b26bf3579335" providerId="ADAL" clId="{594B7CDA-954A-46BB-B181-771273534A95}"/>
    <pc:docChg chg="undo custSel addSld delSld modSld sldOrd modMainMaster">
      <pc:chgData name="CHONG, Zhi Yi [Student]" userId="e52c3361-829d-4e99-8014-b26bf3579335" providerId="ADAL" clId="{594B7CDA-954A-46BB-B181-771273534A95}" dt="2025-11-23T14:20:02.583" v="684" actId="22"/>
      <pc:docMkLst>
        <pc:docMk/>
      </pc:docMkLst>
      <pc:sldChg chg="modSp mod">
        <pc:chgData name="CHONG, Zhi Yi [Student]" userId="e52c3361-829d-4e99-8014-b26bf3579335" providerId="ADAL" clId="{594B7CDA-954A-46BB-B181-771273534A95}" dt="2025-11-23T10:28:32.455" v="67" actId="13091"/>
        <pc:sldMkLst>
          <pc:docMk/>
          <pc:sldMk cId="109857222" sldId="256"/>
        </pc:sldMkLst>
        <pc:spChg chg="mod">
          <ac:chgData name="CHONG, Zhi Yi [Student]" userId="e52c3361-829d-4e99-8014-b26bf3579335" providerId="ADAL" clId="{594B7CDA-954A-46BB-B181-771273534A95}" dt="2025-11-23T10:27:49.814" v="6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 mod">
        <pc:chgData name="CHONG, Zhi Yi [Student]" userId="e52c3361-829d-4e99-8014-b26bf3579335" providerId="ADAL" clId="{594B7CDA-954A-46BB-B181-771273534A95}" dt="2025-11-23T14:13:18.510" v="631" actId="2696"/>
        <pc:sldMkLst>
          <pc:docMk/>
          <pc:sldMk cId="2339165243" sldId="257"/>
        </pc:sldMkLst>
      </pc:sldChg>
      <pc:sldChg chg="modSp mod ord setBg">
        <pc:chgData name="CHONG, Zhi Yi [Student]" userId="e52c3361-829d-4e99-8014-b26bf3579335" providerId="ADAL" clId="{594B7CDA-954A-46BB-B181-771273534A95}" dt="2025-11-23T10:29:25.777" v="69" actId="2711"/>
        <pc:sldMkLst>
          <pc:docMk/>
          <pc:sldMk cId="4186065790" sldId="258"/>
        </pc:sldMkLst>
        <pc:spChg chg="mod">
          <ac:chgData name="CHONG, Zhi Yi [Student]" userId="e52c3361-829d-4e99-8014-b26bf3579335" providerId="ADAL" clId="{594B7CDA-954A-46BB-B181-771273534A95}" dt="2025-11-23T04:31:19.027" v="16" actId="20577"/>
          <ac:spMkLst>
            <pc:docMk/>
            <pc:sldMk cId="4186065790" sldId="258"/>
            <ac:spMk id="2" creationId="{2C986206-E8DD-7FBD-07FB-26A059DD0193}"/>
          </ac:spMkLst>
        </pc:spChg>
        <pc:spChg chg="mod">
          <ac:chgData name="CHONG, Zhi Yi [Student]" userId="e52c3361-829d-4e99-8014-b26bf3579335" providerId="ADAL" clId="{594B7CDA-954A-46BB-B181-771273534A95}" dt="2025-11-23T10:29:25.777" v="69" actId="2711"/>
          <ac:spMkLst>
            <pc:docMk/>
            <pc:sldMk cId="4186065790" sldId="258"/>
            <ac:spMk id="3" creationId="{CB87F581-FED3-75A0-87BE-594D75845275}"/>
          </ac:spMkLst>
        </pc:spChg>
      </pc:sldChg>
      <pc:sldChg chg="del">
        <pc:chgData name="CHONG, Zhi Yi [Student]" userId="e52c3361-829d-4e99-8014-b26bf3579335" providerId="ADAL" clId="{594B7CDA-954A-46BB-B181-771273534A95}" dt="2025-11-23T08:31:14.950" v="58" actId="2696"/>
        <pc:sldMkLst>
          <pc:docMk/>
          <pc:sldMk cId="251766664" sldId="259"/>
        </pc:sldMkLst>
      </pc:sldChg>
      <pc:sldChg chg="mod">
        <pc:chgData name="CHONG, Zhi Yi [Student]" userId="e52c3361-829d-4e99-8014-b26bf3579335" providerId="ADAL" clId="{594B7CDA-954A-46BB-B181-771273534A95}" dt="2025-11-23T10:28:32.455" v="67" actId="13091"/>
        <pc:sldMkLst>
          <pc:docMk/>
          <pc:sldMk cId="452698350" sldId="260"/>
        </pc:sldMkLst>
      </pc:sldChg>
      <pc:sldChg chg="del mod">
        <pc:chgData name="CHONG, Zhi Yi [Student]" userId="e52c3361-829d-4e99-8014-b26bf3579335" providerId="ADAL" clId="{594B7CDA-954A-46BB-B181-771273534A95}" dt="2025-11-23T13:57:29.360" v="609" actId="2696"/>
        <pc:sldMkLst>
          <pc:docMk/>
          <pc:sldMk cId="1717625131" sldId="261"/>
        </pc:sldMkLst>
      </pc:sldChg>
      <pc:sldChg chg="del">
        <pc:chgData name="CHONG, Zhi Yi [Student]" userId="e52c3361-829d-4e99-8014-b26bf3579335" providerId="ADAL" clId="{594B7CDA-954A-46BB-B181-771273534A95}" dt="2025-11-23T08:29:32.539" v="45" actId="2696"/>
        <pc:sldMkLst>
          <pc:docMk/>
          <pc:sldMk cId="1116208032" sldId="262"/>
        </pc:sldMkLst>
      </pc:sldChg>
      <pc:sldChg chg="addSp delSp modSp mod addAnim delAnim">
        <pc:chgData name="CHONG, Zhi Yi [Student]" userId="e52c3361-829d-4e99-8014-b26bf3579335" providerId="ADAL" clId="{594B7CDA-954A-46BB-B181-771273534A95}" dt="2025-11-23T13:15:51.235" v="547" actId="20577"/>
        <pc:sldMkLst>
          <pc:docMk/>
          <pc:sldMk cId="1771013610" sldId="263"/>
        </pc:sldMkLst>
        <pc:spChg chg="mod">
          <ac:chgData name="CHONG, Zhi Yi [Student]" userId="e52c3361-829d-4e99-8014-b26bf3579335" providerId="ADAL" clId="{594B7CDA-954A-46BB-B181-771273534A95}" dt="2025-11-23T11:57:03.017" v="314" actId="20577"/>
          <ac:spMkLst>
            <pc:docMk/>
            <pc:sldMk cId="1771013610" sldId="263"/>
            <ac:spMk id="2" creationId="{4D25C07C-EA41-4E7C-C3AB-5F21949BB8C8}"/>
          </ac:spMkLst>
        </pc:spChg>
        <pc:spChg chg="mod">
          <ac:chgData name="CHONG, Zhi Yi [Student]" userId="e52c3361-829d-4e99-8014-b26bf3579335" providerId="ADAL" clId="{594B7CDA-954A-46BB-B181-771273534A95}" dt="2025-11-23T11:55:42.234" v="310" actId="20577"/>
          <ac:spMkLst>
            <pc:docMk/>
            <pc:sldMk cId="1771013610" sldId="263"/>
            <ac:spMk id="3" creationId="{A814642A-3F38-B2E8-4441-AAF1A2424223}"/>
          </ac:spMkLst>
        </pc:spChg>
        <pc:spChg chg="add mod">
          <ac:chgData name="CHONG, Zhi Yi [Student]" userId="e52c3361-829d-4e99-8014-b26bf3579335" providerId="ADAL" clId="{594B7CDA-954A-46BB-B181-771273534A95}" dt="2025-11-23T13:15:51.235" v="547" actId="20577"/>
          <ac:spMkLst>
            <pc:docMk/>
            <pc:sldMk cId="1771013610" sldId="263"/>
            <ac:spMk id="4" creationId="{6B91710F-EE65-1FEC-8169-B49CCE12E24A}"/>
          </ac:spMkLst>
        </pc:spChg>
        <pc:spChg chg="add del">
          <ac:chgData name="CHONG, Zhi Yi [Student]" userId="e52c3361-829d-4e99-8014-b26bf3579335" providerId="ADAL" clId="{594B7CDA-954A-46BB-B181-771273534A95}" dt="2025-11-23T11:54:44.998" v="297" actId="22"/>
          <ac:spMkLst>
            <pc:docMk/>
            <pc:sldMk cId="1771013610" sldId="263"/>
            <ac:spMk id="7" creationId="{C0192EA3-43A9-4625-1734-600D843E72AE}"/>
          </ac:spMkLst>
        </pc:spChg>
        <pc:picChg chg="add del">
          <ac:chgData name="CHONG, Zhi Yi [Student]" userId="e52c3361-829d-4e99-8014-b26bf3579335" providerId="ADAL" clId="{594B7CDA-954A-46BB-B181-771273534A95}" dt="2025-11-23T08:31:08.508" v="56" actId="478"/>
          <ac:picMkLst>
            <pc:docMk/>
            <pc:sldMk cId="1771013610" sldId="263"/>
            <ac:picMk id="5" creationId="{97509DB8-ECE9-B36B-7812-92E76BE216A7}"/>
          </ac:picMkLst>
        </pc:picChg>
        <pc:picChg chg="del">
          <ac:chgData name="CHONG, Zhi Yi [Student]" userId="e52c3361-829d-4e99-8014-b26bf3579335" providerId="ADAL" clId="{594B7CDA-954A-46BB-B181-771273534A95}" dt="2025-11-23T08:29:16.140" v="42" actId="478"/>
          <ac:picMkLst>
            <pc:docMk/>
            <pc:sldMk cId="1771013610" sldId="263"/>
            <ac:picMk id="6" creationId="{FBB55C41-B137-B2B0-A741-CE6FD2ED8A72}"/>
          </ac:picMkLst>
        </pc:picChg>
        <pc:picChg chg="del">
          <ac:chgData name="CHONG, Zhi Yi [Student]" userId="e52c3361-829d-4e99-8014-b26bf3579335" providerId="ADAL" clId="{594B7CDA-954A-46BB-B181-771273534A95}" dt="2025-11-23T08:29:18.197" v="43" actId="478"/>
          <ac:picMkLst>
            <pc:docMk/>
            <pc:sldMk cId="1771013610" sldId="263"/>
            <ac:picMk id="7" creationId="{34C69F11-A300-6CCF-9E49-6875D96805D8}"/>
          </ac:picMkLst>
        </pc:picChg>
        <pc:picChg chg="add mod">
          <ac:chgData name="CHONG, Zhi Yi [Student]" userId="e52c3361-829d-4e99-8014-b26bf3579335" providerId="ADAL" clId="{594B7CDA-954A-46BB-B181-771273534A95}" dt="2025-11-23T11:55:06.289" v="306" actId="1076"/>
          <ac:picMkLst>
            <pc:docMk/>
            <pc:sldMk cId="1771013610" sldId="263"/>
            <ac:picMk id="9" creationId="{BE3EDEF3-D8A4-E8EA-E14F-EF55EF9DB4F8}"/>
          </ac:picMkLst>
        </pc:picChg>
        <pc:picChg chg="add del">
          <ac:chgData name="CHONG, Zhi Yi [Student]" userId="e52c3361-829d-4e99-8014-b26bf3579335" providerId="ADAL" clId="{594B7CDA-954A-46BB-B181-771273534A95}" dt="2025-11-23T08:31:08.508" v="56" actId="478"/>
          <ac:picMkLst>
            <pc:docMk/>
            <pc:sldMk cId="1771013610" sldId="263"/>
            <ac:picMk id="9" creationId="{C4A8FBEB-3607-B7EC-B2BD-E812FB8DC65B}"/>
          </ac:picMkLst>
        </pc:picChg>
        <pc:picChg chg="add mod">
          <ac:chgData name="CHONG, Zhi Yi [Student]" userId="e52c3361-829d-4e99-8014-b26bf3579335" providerId="ADAL" clId="{594B7CDA-954A-46BB-B181-771273534A95}" dt="2025-11-23T11:30:39.616" v="114" actId="1076"/>
          <ac:picMkLst>
            <pc:docMk/>
            <pc:sldMk cId="1771013610" sldId="263"/>
            <ac:picMk id="11" creationId="{F254D6C0-4BED-2302-414A-9EF5CD528DE5}"/>
          </ac:picMkLst>
        </pc:picChg>
        <pc:picChg chg="add mod">
          <ac:chgData name="CHONG, Zhi Yi [Student]" userId="e52c3361-829d-4e99-8014-b26bf3579335" providerId="ADAL" clId="{594B7CDA-954A-46BB-B181-771273534A95}" dt="2025-11-23T11:32:12.284" v="125" actId="1076"/>
          <ac:picMkLst>
            <pc:docMk/>
            <pc:sldMk cId="1771013610" sldId="263"/>
            <ac:picMk id="13" creationId="{55AADA3B-5B42-F59B-DB97-62C0DE7DCABA}"/>
          </ac:picMkLst>
        </pc:picChg>
        <pc:picChg chg="add del mod">
          <ac:chgData name="CHONG, Zhi Yi [Student]" userId="e52c3361-829d-4e99-8014-b26bf3579335" providerId="ADAL" clId="{594B7CDA-954A-46BB-B181-771273534A95}" dt="2025-11-23T11:52:55.401" v="249" actId="21"/>
          <ac:picMkLst>
            <pc:docMk/>
            <pc:sldMk cId="1771013610" sldId="263"/>
            <ac:picMk id="14" creationId="{1550B25C-24B3-9894-FEBF-145991364224}"/>
          </ac:picMkLst>
        </pc:picChg>
      </pc:sldChg>
      <pc:sldChg chg="modSp mod">
        <pc:chgData name="CHONG, Zhi Yi [Student]" userId="e52c3361-829d-4e99-8014-b26bf3579335" providerId="ADAL" clId="{594B7CDA-954A-46BB-B181-771273534A95}" dt="2025-11-23T11:57:26.895" v="330" actId="20577"/>
        <pc:sldMkLst>
          <pc:docMk/>
          <pc:sldMk cId="626871932" sldId="264"/>
        </pc:sldMkLst>
        <pc:spChg chg="mod">
          <ac:chgData name="CHONG, Zhi Yi [Student]" userId="e52c3361-829d-4e99-8014-b26bf3579335" providerId="ADAL" clId="{594B7CDA-954A-46BB-B181-771273534A95}" dt="2025-11-23T11:57:26.895" v="330" actId="20577"/>
          <ac:spMkLst>
            <pc:docMk/>
            <pc:sldMk cId="626871932" sldId="264"/>
            <ac:spMk id="2" creationId="{F6ACCA88-7467-928A-537F-9609F5AC1FF4}"/>
          </ac:spMkLst>
        </pc:spChg>
      </pc:sldChg>
      <pc:sldChg chg="modSp del mod">
        <pc:chgData name="CHONG, Zhi Yi [Student]" userId="e52c3361-829d-4e99-8014-b26bf3579335" providerId="ADAL" clId="{594B7CDA-954A-46BB-B181-771273534A95}" dt="2025-11-23T12:00:30.381" v="441" actId="2696"/>
        <pc:sldMkLst>
          <pc:docMk/>
          <pc:sldMk cId="663088998" sldId="265"/>
        </pc:sldMkLst>
        <pc:spChg chg="mod">
          <ac:chgData name="CHONG, Zhi Yi [Student]" userId="e52c3361-829d-4e99-8014-b26bf3579335" providerId="ADAL" clId="{594B7CDA-954A-46BB-B181-771273534A95}" dt="2025-11-23T11:58:11.325" v="360" actId="20577"/>
          <ac:spMkLst>
            <pc:docMk/>
            <pc:sldMk cId="663088998" sldId="265"/>
            <ac:spMk id="2" creationId="{FE2BF8A3-CCB1-B9B0-5321-A3874C136076}"/>
          </ac:spMkLst>
        </pc:spChg>
      </pc:sldChg>
      <pc:sldChg chg="addSp delSp modSp del mod setBg addAnim delAnim">
        <pc:chgData name="CHONG, Zhi Yi [Student]" userId="e52c3361-829d-4e99-8014-b26bf3579335" providerId="ADAL" clId="{594B7CDA-954A-46BB-B181-771273534A95}" dt="2025-11-23T11:55:10.896" v="307" actId="2696"/>
        <pc:sldMkLst>
          <pc:docMk/>
          <pc:sldMk cId="943400869" sldId="266"/>
        </pc:sldMkLst>
        <pc:spChg chg="mod">
          <ac:chgData name="CHONG, Zhi Yi [Student]" userId="e52c3361-829d-4e99-8014-b26bf3579335" providerId="ADAL" clId="{594B7CDA-954A-46BB-B181-771273534A95}" dt="2025-11-23T11:53:45.771" v="282" actId="21"/>
          <ac:spMkLst>
            <pc:docMk/>
            <pc:sldMk cId="943400869" sldId="266"/>
            <ac:spMk id="3" creationId="{CFD33FD9-C610-1AEB-9660-133AC9C0199D}"/>
          </ac:spMkLst>
        </pc:spChg>
        <pc:picChg chg="add del mod">
          <ac:chgData name="CHONG, Zhi Yi [Student]" userId="e52c3361-829d-4e99-8014-b26bf3579335" providerId="ADAL" clId="{594B7CDA-954A-46BB-B181-771273534A95}" dt="2025-11-23T11:54:53.153" v="300" actId="21"/>
          <ac:picMkLst>
            <pc:docMk/>
            <pc:sldMk cId="943400869" sldId="266"/>
            <ac:picMk id="10" creationId="{B3ED28FF-5490-8AF2-D3CA-5FDDC93CAD8B}"/>
          </ac:picMkLst>
        </pc:picChg>
      </pc:sldChg>
      <pc:sldChg chg="modSp mod setBg">
        <pc:chgData name="CHONG, Zhi Yi [Student]" userId="e52c3361-829d-4e99-8014-b26bf3579335" providerId="ADAL" clId="{594B7CDA-954A-46BB-B181-771273534A95}" dt="2025-11-23T11:57:32.046" v="334" actId="20577"/>
        <pc:sldMkLst>
          <pc:docMk/>
          <pc:sldMk cId="3419597330" sldId="267"/>
        </pc:sldMkLst>
        <pc:spChg chg="mod">
          <ac:chgData name="CHONG, Zhi Yi [Student]" userId="e52c3361-829d-4e99-8014-b26bf3579335" providerId="ADAL" clId="{594B7CDA-954A-46BB-B181-771273534A95}" dt="2025-11-23T11:57:32.046" v="334" actId="20577"/>
          <ac:spMkLst>
            <pc:docMk/>
            <pc:sldMk cId="3419597330" sldId="267"/>
            <ac:spMk id="2" creationId="{4D4B611A-6DF4-9BAA-E2AD-A8FE67817119}"/>
          </ac:spMkLst>
        </pc:spChg>
      </pc:sldChg>
      <pc:sldChg chg="modSp add mod">
        <pc:chgData name="CHONG, Zhi Yi [Student]" userId="e52c3361-829d-4e99-8014-b26bf3579335" providerId="ADAL" clId="{594B7CDA-954A-46BB-B181-771273534A95}" dt="2025-11-23T12:07:43.989" v="529" actId="1076"/>
        <pc:sldMkLst>
          <pc:docMk/>
          <pc:sldMk cId="3938643328" sldId="270"/>
        </pc:sldMkLst>
        <pc:spChg chg="mod">
          <ac:chgData name="CHONG, Zhi Yi [Student]" userId="e52c3361-829d-4e99-8014-b26bf3579335" providerId="ADAL" clId="{594B7CDA-954A-46BB-B181-771273534A95}" dt="2025-11-23T11:57:21.335" v="326" actId="20577"/>
          <ac:spMkLst>
            <pc:docMk/>
            <pc:sldMk cId="3938643328" sldId="270"/>
            <ac:spMk id="2" creationId="{4D25C07C-EA41-4E7C-C3AB-5F21949BB8C8}"/>
          </ac:spMkLst>
        </pc:spChg>
        <pc:spChg chg="mod">
          <ac:chgData name="CHONG, Zhi Yi [Student]" userId="e52c3361-829d-4e99-8014-b26bf3579335" providerId="ADAL" clId="{594B7CDA-954A-46BB-B181-771273534A95}" dt="2025-11-23T12:07:38.630" v="528" actId="1076"/>
          <ac:spMkLst>
            <pc:docMk/>
            <pc:sldMk cId="3938643328" sldId="270"/>
            <ac:spMk id="3" creationId="{A814642A-3F38-B2E8-4441-AAF1A2424223}"/>
          </ac:spMkLst>
        </pc:spChg>
        <pc:picChg chg="mod">
          <ac:chgData name="CHONG, Zhi Yi [Student]" userId="e52c3361-829d-4e99-8014-b26bf3579335" providerId="ADAL" clId="{594B7CDA-954A-46BB-B181-771273534A95}" dt="2025-11-23T12:07:43.989" v="529" actId="1076"/>
          <ac:picMkLst>
            <pc:docMk/>
            <pc:sldMk cId="3938643328" sldId="270"/>
            <ac:picMk id="6" creationId="{FBB55C41-B137-B2B0-A741-CE6FD2ED8A72}"/>
          </ac:picMkLst>
        </pc:picChg>
      </pc:sldChg>
      <pc:sldChg chg="modSp add mod">
        <pc:chgData name="CHONG, Zhi Yi [Student]" userId="e52c3361-829d-4e99-8014-b26bf3579335" providerId="ADAL" clId="{594B7CDA-954A-46BB-B181-771273534A95}" dt="2025-11-23T11:57:08.133" v="318" actId="20577"/>
        <pc:sldMkLst>
          <pc:docMk/>
          <pc:sldMk cId="193274352" sldId="271"/>
        </pc:sldMkLst>
        <pc:spChg chg="mod">
          <ac:chgData name="CHONG, Zhi Yi [Student]" userId="e52c3361-829d-4e99-8014-b26bf3579335" providerId="ADAL" clId="{594B7CDA-954A-46BB-B181-771273534A95}" dt="2025-11-23T11:57:08.133" v="318" actId="20577"/>
          <ac:spMkLst>
            <pc:docMk/>
            <pc:sldMk cId="193274352" sldId="271"/>
            <ac:spMk id="2" creationId="{4D25C07C-EA41-4E7C-C3AB-5F21949BB8C8}"/>
          </ac:spMkLst>
        </pc:spChg>
      </pc:sldChg>
      <pc:sldChg chg="modSp mod setBg">
        <pc:chgData name="CHONG, Zhi Yi [Student]" userId="e52c3361-829d-4e99-8014-b26bf3579335" providerId="ADAL" clId="{594B7CDA-954A-46BB-B181-771273534A95}" dt="2025-11-23T11:57:48.738" v="346" actId="20577"/>
        <pc:sldMkLst>
          <pc:docMk/>
          <pc:sldMk cId="129739152" sldId="272"/>
        </pc:sldMkLst>
        <pc:spChg chg="mod">
          <ac:chgData name="CHONG, Zhi Yi [Student]" userId="e52c3361-829d-4e99-8014-b26bf3579335" providerId="ADAL" clId="{594B7CDA-954A-46BB-B181-771273534A95}" dt="2025-11-23T11:57:48.738" v="346" actId="20577"/>
          <ac:spMkLst>
            <pc:docMk/>
            <pc:sldMk cId="129739152" sldId="272"/>
            <ac:spMk id="2" creationId="{C7558C8F-05F4-2064-F12E-C4475C0C986C}"/>
          </ac:spMkLst>
        </pc:spChg>
      </pc:sldChg>
      <pc:sldChg chg="modSp mod setBg">
        <pc:chgData name="CHONG, Zhi Yi [Student]" userId="e52c3361-829d-4e99-8014-b26bf3579335" providerId="ADAL" clId="{594B7CDA-954A-46BB-B181-771273534A95}" dt="2025-11-23T11:57:53.634" v="350" actId="20577"/>
        <pc:sldMkLst>
          <pc:docMk/>
          <pc:sldMk cId="1269126292" sldId="273"/>
        </pc:sldMkLst>
        <pc:spChg chg="mod">
          <ac:chgData name="CHONG, Zhi Yi [Student]" userId="e52c3361-829d-4e99-8014-b26bf3579335" providerId="ADAL" clId="{594B7CDA-954A-46BB-B181-771273534A95}" dt="2025-11-23T11:57:53.634" v="350" actId="20577"/>
          <ac:spMkLst>
            <pc:docMk/>
            <pc:sldMk cId="1269126292" sldId="273"/>
            <ac:spMk id="2" creationId="{F4E01472-1D18-60DD-2FEF-FAD4D4D45448}"/>
          </ac:spMkLst>
        </pc:spChg>
      </pc:sldChg>
      <pc:sldChg chg="addSp delSp modSp add mod addAnim delAnim">
        <pc:chgData name="CHONG, Zhi Yi [Student]" userId="e52c3361-829d-4e99-8014-b26bf3579335" providerId="ADAL" clId="{594B7CDA-954A-46BB-B181-771273534A95}" dt="2025-11-23T14:05:58.146" v="630" actId="1076"/>
        <pc:sldMkLst>
          <pc:docMk/>
          <pc:sldMk cId="2392395327" sldId="274"/>
        </pc:sldMkLst>
        <pc:spChg chg="mod">
          <ac:chgData name="CHONG, Zhi Yi [Student]" userId="e52c3361-829d-4e99-8014-b26bf3579335" providerId="ADAL" clId="{594B7CDA-954A-46BB-B181-771273534A95}" dt="2025-11-23T11:57:15.575" v="322" actId="20577"/>
          <ac:spMkLst>
            <pc:docMk/>
            <pc:sldMk cId="2392395327" sldId="274"/>
            <ac:spMk id="2" creationId="{4D25C07C-EA41-4E7C-C3AB-5F21949BB8C8}"/>
          </ac:spMkLst>
        </pc:spChg>
        <pc:spChg chg="mod">
          <ac:chgData name="CHONG, Zhi Yi [Student]" userId="e52c3361-829d-4e99-8014-b26bf3579335" providerId="ADAL" clId="{594B7CDA-954A-46BB-B181-771273534A95}" dt="2025-11-23T12:07:19.395" v="524" actId="14100"/>
          <ac:spMkLst>
            <pc:docMk/>
            <pc:sldMk cId="2392395327" sldId="274"/>
            <ac:spMk id="3" creationId="{A814642A-3F38-B2E8-4441-AAF1A2424223}"/>
          </ac:spMkLst>
        </pc:spChg>
        <pc:spChg chg="add mod">
          <ac:chgData name="CHONG, Zhi Yi [Student]" userId="e52c3361-829d-4e99-8014-b26bf3579335" providerId="ADAL" clId="{594B7CDA-954A-46BB-B181-771273534A95}" dt="2025-11-23T13:16:29.742" v="561" actId="1076"/>
          <ac:spMkLst>
            <pc:docMk/>
            <pc:sldMk cId="2392395327" sldId="274"/>
            <ac:spMk id="4" creationId="{6CEDFBDA-F5E8-3A32-9768-EE32BC7884FA}"/>
          </ac:spMkLst>
        </pc:spChg>
        <pc:spChg chg="del">
          <ac:chgData name="CHONG, Zhi Yi [Student]" userId="e52c3361-829d-4e99-8014-b26bf3579335" providerId="ADAL" clId="{594B7CDA-954A-46BB-B181-771273534A95}" dt="2025-11-23T11:35:32.464" v="134" actId="478"/>
          <ac:spMkLst>
            <pc:docMk/>
            <pc:sldMk cId="2392395327" sldId="274"/>
            <ac:spMk id="6" creationId="{40ACA75A-1F8B-3C07-5C48-1AAA383612E4}"/>
          </ac:spMkLst>
        </pc:spChg>
        <pc:spChg chg="del">
          <ac:chgData name="CHONG, Zhi Yi [Student]" userId="e52c3361-829d-4e99-8014-b26bf3579335" providerId="ADAL" clId="{594B7CDA-954A-46BB-B181-771273534A95}" dt="2025-11-23T11:35:31.295" v="133" actId="478"/>
          <ac:spMkLst>
            <pc:docMk/>
            <pc:sldMk cId="2392395327" sldId="274"/>
            <ac:spMk id="7" creationId="{F66C6390-6080-FAFD-C75C-2C1F4EB3E1D6}"/>
          </ac:spMkLst>
        </pc:spChg>
        <pc:picChg chg="del">
          <ac:chgData name="CHONG, Zhi Yi [Student]" userId="e52c3361-829d-4e99-8014-b26bf3579335" providerId="ADAL" clId="{594B7CDA-954A-46BB-B181-771273534A95}" dt="2025-11-23T11:35:29.087" v="131" actId="478"/>
          <ac:picMkLst>
            <pc:docMk/>
            <pc:sldMk cId="2392395327" sldId="274"/>
            <ac:picMk id="4" creationId="{8DE3EDEA-ABAE-63CF-861E-48C893DD992A}"/>
          </ac:picMkLst>
        </pc:picChg>
        <pc:picChg chg="add del mod">
          <ac:chgData name="CHONG, Zhi Yi [Student]" userId="e52c3361-829d-4e99-8014-b26bf3579335" providerId="ADAL" clId="{594B7CDA-954A-46BB-B181-771273534A95}" dt="2025-11-23T11:38:45.572" v="244" actId="478"/>
          <ac:picMkLst>
            <pc:docMk/>
            <pc:sldMk cId="2392395327" sldId="274"/>
            <ac:picMk id="5" creationId="{4D718E4D-70B8-AF73-6D39-ED4184DFCB6A}"/>
          </ac:picMkLst>
        </pc:picChg>
        <pc:picChg chg="add mod">
          <ac:chgData name="CHONG, Zhi Yi [Student]" userId="e52c3361-829d-4e99-8014-b26bf3579335" providerId="ADAL" clId="{594B7CDA-954A-46BB-B181-771273534A95}" dt="2025-11-23T14:05:58.146" v="630" actId="1076"/>
          <ac:picMkLst>
            <pc:docMk/>
            <pc:sldMk cId="2392395327" sldId="274"/>
            <ac:picMk id="5" creationId="{FF856313-7D6B-CCB8-869E-905FD78406E1}"/>
          </ac:picMkLst>
        </pc:picChg>
        <pc:picChg chg="add mod">
          <ac:chgData name="CHONG, Zhi Yi [Student]" userId="e52c3361-829d-4e99-8014-b26bf3579335" providerId="ADAL" clId="{594B7CDA-954A-46BB-B181-771273534A95}" dt="2025-11-23T11:39:08.247" v="248" actId="1076"/>
          <ac:picMkLst>
            <pc:docMk/>
            <pc:sldMk cId="2392395327" sldId="274"/>
            <ac:picMk id="8" creationId="{12AD8DDA-85AD-1DBA-C3E6-287C37AD43E1}"/>
          </ac:picMkLst>
        </pc:picChg>
        <pc:picChg chg="del">
          <ac:chgData name="CHONG, Zhi Yi [Student]" userId="e52c3361-829d-4e99-8014-b26bf3579335" providerId="ADAL" clId="{594B7CDA-954A-46BB-B181-771273534A95}" dt="2025-11-23T11:35:33.306" v="135" actId="478"/>
          <ac:picMkLst>
            <pc:docMk/>
            <pc:sldMk cId="2392395327" sldId="274"/>
            <ac:picMk id="10" creationId="{54B58710-5EA4-3E3F-092D-EA40B0E80B37}"/>
          </ac:picMkLst>
        </pc:picChg>
        <pc:picChg chg="del">
          <ac:chgData name="CHONG, Zhi Yi [Student]" userId="e52c3361-829d-4e99-8014-b26bf3579335" providerId="ADAL" clId="{594B7CDA-954A-46BB-B181-771273534A95}" dt="2025-11-23T11:35:30.079" v="132" actId="478"/>
          <ac:picMkLst>
            <pc:docMk/>
            <pc:sldMk cId="2392395327" sldId="274"/>
            <ac:picMk id="11" creationId="{6C645D13-0B59-67C3-D0C8-2662F002C811}"/>
          </ac:picMkLst>
        </pc:picChg>
      </pc:sldChg>
      <pc:sldChg chg="modSp mod">
        <pc:chgData name="CHONG, Zhi Yi [Student]" userId="e52c3361-829d-4e99-8014-b26bf3579335" providerId="ADAL" clId="{594B7CDA-954A-46BB-B181-771273534A95}" dt="2025-11-23T12:09:54.409" v="535" actId="27636"/>
        <pc:sldMkLst>
          <pc:docMk/>
          <pc:sldMk cId="1435741654" sldId="275"/>
        </pc:sldMkLst>
        <pc:spChg chg="mod">
          <ac:chgData name="CHONG, Zhi Yi [Student]" userId="e52c3361-829d-4e99-8014-b26bf3579335" providerId="ADAL" clId="{594B7CDA-954A-46BB-B181-771273534A95}" dt="2025-11-23T11:57:42.933" v="342" actId="20577"/>
          <ac:spMkLst>
            <pc:docMk/>
            <pc:sldMk cId="1435741654" sldId="275"/>
            <ac:spMk id="2" creationId="{1D197146-C69E-6267-74F1-5240FA57EB16}"/>
          </ac:spMkLst>
        </pc:spChg>
        <pc:spChg chg="mod">
          <ac:chgData name="CHONG, Zhi Yi [Student]" userId="e52c3361-829d-4e99-8014-b26bf3579335" providerId="ADAL" clId="{594B7CDA-954A-46BB-B181-771273534A95}" dt="2025-11-23T12:09:54.409" v="535" actId="27636"/>
          <ac:spMkLst>
            <pc:docMk/>
            <pc:sldMk cId="1435741654" sldId="275"/>
            <ac:spMk id="11" creationId="{B8FCC598-87EA-6606-660B-339C3867FE4B}"/>
          </ac:spMkLst>
        </pc:spChg>
      </pc:sldChg>
      <pc:sldChg chg="modSp mod">
        <pc:chgData name="CHONG, Zhi Yi [Student]" userId="e52c3361-829d-4e99-8014-b26bf3579335" providerId="ADAL" clId="{594B7CDA-954A-46BB-B181-771273534A95}" dt="2025-11-23T12:06:35.722" v="523" actId="20577"/>
        <pc:sldMkLst>
          <pc:docMk/>
          <pc:sldMk cId="3720628009" sldId="276"/>
        </pc:sldMkLst>
        <pc:spChg chg="mod">
          <ac:chgData name="CHONG, Zhi Yi [Student]" userId="e52c3361-829d-4e99-8014-b26bf3579335" providerId="ADAL" clId="{594B7CDA-954A-46BB-B181-771273534A95}" dt="2025-11-23T11:57:37.672" v="338" actId="20577"/>
          <ac:spMkLst>
            <pc:docMk/>
            <pc:sldMk cId="3720628009" sldId="276"/>
            <ac:spMk id="2" creationId="{D211D069-9B46-2FCD-ED35-6E4940EE1908}"/>
          </ac:spMkLst>
        </pc:spChg>
        <pc:spChg chg="mod">
          <ac:chgData name="CHONG, Zhi Yi [Student]" userId="e52c3361-829d-4e99-8014-b26bf3579335" providerId="ADAL" clId="{594B7CDA-954A-46BB-B181-771273534A95}" dt="2025-11-23T12:06:35.722" v="523" actId="20577"/>
          <ac:spMkLst>
            <pc:docMk/>
            <pc:sldMk cId="3720628009" sldId="276"/>
            <ac:spMk id="11" creationId="{0259BE4A-88DF-059F-904C-1CA5785C9348}"/>
          </ac:spMkLst>
        </pc:spChg>
      </pc:sldChg>
      <pc:sldChg chg="addSp delSp modSp add mod">
        <pc:chgData name="CHONG, Zhi Yi [Student]" userId="e52c3361-829d-4e99-8014-b26bf3579335" providerId="ADAL" clId="{594B7CDA-954A-46BB-B181-771273534A95}" dt="2025-11-23T12:00:19.600" v="440" actId="1076"/>
        <pc:sldMkLst>
          <pc:docMk/>
          <pc:sldMk cId="3658801830" sldId="277"/>
        </pc:sldMkLst>
        <pc:spChg chg="add del mod">
          <ac:chgData name="CHONG, Zhi Yi [Student]" userId="e52c3361-829d-4e99-8014-b26bf3579335" providerId="ADAL" clId="{594B7CDA-954A-46BB-B181-771273534A95}" dt="2025-11-23T11:58:57.579" v="364" actId="478"/>
          <ac:spMkLst>
            <pc:docMk/>
            <pc:sldMk cId="3658801830" sldId="277"/>
            <ac:spMk id="5" creationId="{CE452498-A49E-58DE-C84E-86E6FE8B2ABD}"/>
          </ac:spMkLst>
        </pc:spChg>
        <pc:spChg chg="add mod">
          <ac:chgData name="CHONG, Zhi Yi [Student]" userId="e52c3361-829d-4e99-8014-b26bf3579335" providerId="ADAL" clId="{594B7CDA-954A-46BB-B181-771273534A95}" dt="2025-11-23T12:00:12.259" v="439" actId="1036"/>
          <ac:spMkLst>
            <pc:docMk/>
            <pc:sldMk cId="3658801830" sldId="277"/>
            <ac:spMk id="8" creationId="{AB302A7C-48FB-3B15-273E-615A7875A69C}"/>
          </ac:spMkLst>
        </pc:spChg>
        <pc:spChg chg="add mod">
          <ac:chgData name="CHONG, Zhi Yi [Student]" userId="e52c3361-829d-4e99-8014-b26bf3579335" providerId="ADAL" clId="{594B7CDA-954A-46BB-B181-771273534A95}" dt="2025-11-23T12:00:19.600" v="440" actId="1076"/>
          <ac:spMkLst>
            <pc:docMk/>
            <pc:sldMk cId="3658801830" sldId="277"/>
            <ac:spMk id="10" creationId="{CF7C8ED5-8D4B-7C1D-04EC-A3402F915F61}"/>
          </ac:spMkLst>
        </pc:spChg>
        <pc:spChg chg="del mod">
          <ac:chgData name="CHONG, Zhi Yi [Student]" userId="e52c3361-829d-4e99-8014-b26bf3579335" providerId="ADAL" clId="{594B7CDA-954A-46BB-B181-771273534A95}" dt="2025-11-23T11:58:56.277" v="363" actId="478"/>
          <ac:spMkLst>
            <pc:docMk/>
            <pc:sldMk cId="3658801830" sldId="277"/>
            <ac:spMk id="11" creationId="{AFBDEC31-4AEA-90CA-AFC3-4097CA140278}"/>
          </ac:spMkLst>
        </pc:spChg>
        <pc:picChg chg="del">
          <ac:chgData name="CHONG, Zhi Yi [Student]" userId="e52c3361-829d-4e99-8014-b26bf3579335" providerId="ADAL" clId="{594B7CDA-954A-46BB-B181-771273534A95}" dt="2025-11-23T11:58:58.607" v="365" actId="478"/>
          <ac:picMkLst>
            <pc:docMk/>
            <pc:sldMk cId="3658801830" sldId="277"/>
            <ac:picMk id="4" creationId="{80EBD80C-9F13-0B02-3619-7169F350E928}"/>
          </ac:picMkLst>
        </pc:picChg>
        <pc:picChg chg="del">
          <ac:chgData name="CHONG, Zhi Yi [Student]" userId="e52c3361-829d-4e99-8014-b26bf3579335" providerId="ADAL" clId="{594B7CDA-954A-46BB-B181-771273534A95}" dt="2025-11-23T11:58:59.623" v="366" actId="478"/>
          <ac:picMkLst>
            <pc:docMk/>
            <pc:sldMk cId="3658801830" sldId="277"/>
            <ac:picMk id="6" creationId="{72ADB5C6-E9E0-31FB-C1FE-76269A194D1A}"/>
          </ac:picMkLst>
        </pc:picChg>
        <pc:picChg chg="add mod">
          <ac:chgData name="CHONG, Zhi Yi [Student]" userId="e52c3361-829d-4e99-8014-b26bf3579335" providerId="ADAL" clId="{594B7CDA-954A-46BB-B181-771273534A95}" dt="2025-11-23T11:59:09.707" v="399" actId="1036"/>
          <ac:picMkLst>
            <pc:docMk/>
            <pc:sldMk cId="3658801830" sldId="277"/>
            <ac:picMk id="13" creationId="{A6D25852-CA93-BAEC-4C76-F16044E766A4}"/>
          </ac:picMkLst>
        </pc:picChg>
        <pc:picChg chg="add mod">
          <ac:chgData name="CHONG, Zhi Yi [Student]" userId="e52c3361-829d-4e99-8014-b26bf3579335" providerId="ADAL" clId="{594B7CDA-954A-46BB-B181-771273534A95}" dt="2025-11-23T11:59:09.707" v="399" actId="1036"/>
          <ac:picMkLst>
            <pc:docMk/>
            <pc:sldMk cId="3658801830" sldId="277"/>
            <ac:picMk id="15" creationId="{B5251453-B509-A29F-62EB-59D6493B6202}"/>
          </ac:picMkLst>
        </pc:picChg>
        <pc:picChg chg="add mod">
          <ac:chgData name="CHONG, Zhi Yi [Student]" userId="e52c3361-829d-4e99-8014-b26bf3579335" providerId="ADAL" clId="{594B7CDA-954A-46BB-B181-771273534A95}" dt="2025-11-23T11:59:09.707" v="399" actId="1036"/>
          <ac:picMkLst>
            <pc:docMk/>
            <pc:sldMk cId="3658801830" sldId="277"/>
            <ac:picMk id="17" creationId="{5816111F-8F8E-8C33-A4E1-81C06965C254}"/>
          </ac:picMkLst>
        </pc:picChg>
        <pc:picChg chg="add mod">
          <ac:chgData name="CHONG, Zhi Yi [Student]" userId="e52c3361-829d-4e99-8014-b26bf3579335" providerId="ADAL" clId="{594B7CDA-954A-46BB-B181-771273534A95}" dt="2025-11-23T11:59:53.827" v="433" actId="1035"/>
          <ac:picMkLst>
            <pc:docMk/>
            <pc:sldMk cId="3658801830" sldId="277"/>
            <ac:picMk id="23" creationId="{3C9E3351-CA08-FC0E-3992-BD31205A8F5F}"/>
          </ac:picMkLst>
        </pc:picChg>
      </pc:sldChg>
      <pc:sldChg chg="del">
        <pc:chgData name="CHONG, Zhi Yi [Student]" userId="e52c3361-829d-4e99-8014-b26bf3579335" providerId="ADAL" clId="{594B7CDA-954A-46BB-B181-771273534A95}" dt="2025-11-23T14:01:16.984" v="627" actId="2696"/>
        <pc:sldMkLst>
          <pc:docMk/>
          <pc:sldMk cId="2397076385" sldId="278"/>
        </pc:sldMkLst>
      </pc:sldChg>
      <pc:sldChg chg="del">
        <pc:chgData name="CHONG, Zhi Yi [Student]" userId="e52c3361-829d-4e99-8014-b26bf3579335" providerId="ADAL" clId="{594B7CDA-954A-46BB-B181-771273534A95}" dt="2025-11-23T14:01:14.377" v="626" actId="2696"/>
        <pc:sldMkLst>
          <pc:docMk/>
          <pc:sldMk cId="236424201" sldId="279"/>
        </pc:sldMkLst>
      </pc:sldChg>
      <pc:sldChg chg="del">
        <pc:chgData name="CHONG, Zhi Yi [Student]" userId="e52c3361-829d-4e99-8014-b26bf3579335" providerId="ADAL" clId="{594B7CDA-954A-46BB-B181-771273534A95}" dt="2025-11-23T14:01:02.827" v="624" actId="2696"/>
        <pc:sldMkLst>
          <pc:docMk/>
          <pc:sldMk cId="1343461938" sldId="280"/>
        </pc:sldMkLst>
      </pc:sldChg>
      <pc:sldChg chg="del">
        <pc:chgData name="CHONG, Zhi Yi [Student]" userId="e52c3361-829d-4e99-8014-b26bf3579335" providerId="ADAL" clId="{594B7CDA-954A-46BB-B181-771273534A95}" dt="2025-11-23T14:01:03.933" v="625" actId="2696"/>
        <pc:sldMkLst>
          <pc:docMk/>
          <pc:sldMk cId="866912887" sldId="281"/>
        </pc:sldMkLst>
      </pc:sldChg>
      <pc:sldChg chg="addSp modSp new mod modClrScheme chgLayout">
        <pc:chgData name="CHONG, Zhi Yi [Student]" userId="e52c3361-829d-4e99-8014-b26bf3579335" providerId="ADAL" clId="{594B7CDA-954A-46BB-B181-771273534A95}" dt="2025-11-23T13:51:31.477" v="586" actId="1076"/>
        <pc:sldMkLst>
          <pc:docMk/>
          <pc:sldMk cId="3596954710" sldId="282"/>
        </pc:sldMkLst>
        <pc:spChg chg="mod ord">
          <ac:chgData name="CHONG, Zhi Yi [Student]" userId="e52c3361-829d-4e99-8014-b26bf3579335" providerId="ADAL" clId="{594B7CDA-954A-46BB-B181-771273534A95}" dt="2025-11-23T13:51:07.092" v="578" actId="20577"/>
          <ac:spMkLst>
            <pc:docMk/>
            <pc:sldMk cId="3596954710" sldId="282"/>
            <ac:spMk id="2" creationId="{98FAE220-9965-F791-4AEF-1D31B40F5791}"/>
          </ac:spMkLst>
        </pc:spChg>
        <pc:spChg chg="mod ord">
          <ac:chgData name="CHONG, Zhi Yi [Student]" userId="e52c3361-829d-4e99-8014-b26bf3579335" providerId="ADAL" clId="{594B7CDA-954A-46BB-B181-771273534A95}" dt="2025-11-23T13:20:17.902" v="563" actId="700"/>
          <ac:spMkLst>
            <pc:docMk/>
            <pc:sldMk cId="3596954710" sldId="282"/>
            <ac:spMk id="3" creationId="{5BB0CDFC-72AF-2E72-6064-6401109BF193}"/>
          </ac:spMkLst>
        </pc:spChg>
        <pc:picChg chg="add mod">
          <ac:chgData name="CHONG, Zhi Yi [Student]" userId="e52c3361-829d-4e99-8014-b26bf3579335" providerId="ADAL" clId="{594B7CDA-954A-46BB-B181-771273534A95}" dt="2025-11-23T13:51:31.477" v="586" actId="1076"/>
          <ac:picMkLst>
            <pc:docMk/>
            <pc:sldMk cId="3596954710" sldId="282"/>
            <ac:picMk id="4" creationId="{495FC1E6-9F29-FFC3-69B0-C9CFA426467F}"/>
          </ac:picMkLst>
        </pc:picChg>
      </pc:sldChg>
      <pc:sldChg chg="addSp delSp modSp add mod">
        <pc:chgData name="CHONG, Zhi Yi [Student]" userId="e52c3361-829d-4e99-8014-b26bf3579335" providerId="ADAL" clId="{594B7CDA-954A-46BB-B181-771273534A95}" dt="2025-11-23T13:55:55.446" v="598" actId="22"/>
        <pc:sldMkLst>
          <pc:docMk/>
          <pc:sldMk cId="1170173332" sldId="283"/>
        </pc:sldMkLst>
        <pc:spChg chg="mod">
          <ac:chgData name="CHONG, Zhi Yi [Student]" userId="e52c3361-829d-4e99-8014-b26bf3579335" providerId="ADAL" clId="{594B7CDA-954A-46BB-B181-771273534A95}" dt="2025-11-23T13:55:01.681" v="592" actId="207"/>
          <ac:spMkLst>
            <pc:docMk/>
            <pc:sldMk cId="1170173332" sldId="283"/>
            <ac:spMk id="2" creationId="{F4E01472-1D18-60DD-2FEF-FAD4D4D45448}"/>
          </ac:spMkLst>
        </pc:spChg>
        <pc:spChg chg="mod">
          <ac:chgData name="CHONG, Zhi Yi [Student]" userId="e52c3361-829d-4e99-8014-b26bf3579335" providerId="ADAL" clId="{594B7CDA-954A-46BB-B181-771273534A95}" dt="2025-11-23T13:55:16.718" v="594" actId="20577"/>
          <ac:spMkLst>
            <pc:docMk/>
            <pc:sldMk cId="1170173332" sldId="283"/>
            <ac:spMk id="11" creationId="{AFBDEC31-4AEA-90CA-AFC3-4097CA140278}"/>
          </ac:spMkLst>
        </pc:spChg>
        <pc:picChg chg="del mod">
          <ac:chgData name="CHONG, Zhi Yi [Student]" userId="e52c3361-829d-4e99-8014-b26bf3579335" providerId="ADAL" clId="{594B7CDA-954A-46BB-B181-771273534A95}" dt="2025-11-23T13:55:51.692" v="596" actId="478"/>
          <ac:picMkLst>
            <pc:docMk/>
            <pc:sldMk cId="1170173332" sldId="283"/>
            <ac:picMk id="4" creationId="{80EBD80C-9F13-0B02-3619-7169F350E928}"/>
          </ac:picMkLst>
        </pc:picChg>
        <pc:picChg chg="add">
          <ac:chgData name="CHONG, Zhi Yi [Student]" userId="e52c3361-829d-4e99-8014-b26bf3579335" providerId="ADAL" clId="{594B7CDA-954A-46BB-B181-771273534A95}" dt="2025-11-23T13:55:55.446" v="598" actId="22"/>
          <ac:picMkLst>
            <pc:docMk/>
            <pc:sldMk cId="1170173332" sldId="283"/>
            <ac:picMk id="5" creationId="{840C886E-E846-88E5-8FA9-733544A65A99}"/>
          </ac:picMkLst>
        </pc:picChg>
        <pc:picChg chg="del">
          <ac:chgData name="CHONG, Zhi Yi [Student]" userId="e52c3361-829d-4e99-8014-b26bf3579335" providerId="ADAL" clId="{594B7CDA-954A-46BB-B181-771273534A95}" dt="2025-11-23T13:55:53.575" v="597" actId="478"/>
          <ac:picMkLst>
            <pc:docMk/>
            <pc:sldMk cId="1170173332" sldId="283"/>
            <ac:picMk id="6" creationId="{72ADB5C6-E9E0-31FB-C1FE-76269A194D1A}"/>
          </ac:picMkLst>
        </pc:picChg>
        <pc:picChg chg="add">
          <ac:chgData name="CHONG, Zhi Yi [Student]" userId="e52c3361-829d-4e99-8014-b26bf3579335" providerId="ADAL" clId="{594B7CDA-954A-46BB-B181-771273534A95}" dt="2025-11-23T13:55:55.446" v="598" actId="22"/>
          <ac:picMkLst>
            <pc:docMk/>
            <pc:sldMk cId="1170173332" sldId="283"/>
            <ac:picMk id="8" creationId="{ECC4CD58-56A8-5240-3B76-CB5448830DE9}"/>
          </ac:picMkLst>
        </pc:picChg>
      </pc:sldChg>
      <pc:sldChg chg="addSp delSp modSp add mod">
        <pc:chgData name="CHONG, Zhi Yi [Student]" userId="e52c3361-829d-4e99-8014-b26bf3579335" providerId="ADAL" clId="{594B7CDA-954A-46BB-B181-771273534A95}" dt="2025-11-23T13:57:16.633" v="608" actId="20577"/>
        <pc:sldMkLst>
          <pc:docMk/>
          <pc:sldMk cId="1616742204" sldId="284"/>
        </pc:sldMkLst>
        <pc:spChg chg="mod">
          <ac:chgData name="CHONG, Zhi Yi [Student]" userId="e52c3361-829d-4e99-8014-b26bf3579335" providerId="ADAL" clId="{594B7CDA-954A-46BB-B181-771273534A95}" dt="2025-11-23T13:56:57.925" v="603" actId="207"/>
          <ac:spMkLst>
            <pc:docMk/>
            <pc:sldMk cId="1616742204" sldId="284"/>
            <ac:spMk id="2" creationId="{F4E01472-1D18-60DD-2FEF-FAD4D4D45448}"/>
          </ac:spMkLst>
        </pc:spChg>
        <pc:spChg chg="add">
          <ac:chgData name="CHONG, Zhi Yi [Student]" userId="e52c3361-829d-4e99-8014-b26bf3579335" providerId="ADAL" clId="{594B7CDA-954A-46BB-B181-771273534A95}" dt="2025-11-23T13:56:29.782" v="601" actId="22"/>
          <ac:spMkLst>
            <pc:docMk/>
            <pc:sldMk cId="1616742204" sldId="284"/>
            <ac:spMk id="10" creationId="{727A8DAF-7150-BABC-F37B-A44C4DB375DC}"/>
          </ac:spMkLst>
        </pc:spChg>
        <pc:spChg chg="mod">
          <ac:chgData name="CHONG, Zhi Yi [Student]" userId="e52c3361-829d-4e99-8014-b26bf3579335" providerId="ADAL" clId="{594B7CDA-954A-46BB-B181-771273534A95}" dt="2025-11-23T13:57:16.633" v="608" actId="20577"/>
          <ac:spMkLst>
            <pc:docMk/>
            <pc:sldMk cId="1616742204" sldId="284"/>
            <ac:spMk id="11" creationId="{AFBDEC31-4AEA-90CA-AFC3-4097CA140278}"/>
          </ac:spMkLst>
        </pc:spChg>
        <pc:spChg chg="add del">
          <ac:chgData name="CHONG, Zhi Yi [Student]" userId="e52c3361-829d-4e99-8014-b26bf3579335" providerId="ADAL" clId="{594B7CDA-954A-46BB-B181-771273534A95}" dt="2025-11-23T13:57:11.265" v="605" actId="22"/>
          <ac:spMkLst>
            <pc:docMk/>
            <pc:sldMk cId="1616742204" sldId="284"/>
            <ac:spMk id="15" creationId="{F54C9E32-2429-BBA0-6842-CFEB1E3EF840}"/>
          </ac:spMkLst>
        </pc:spChg>
        <pc:picChg chg="add">
          <ac:chgData name="CHONG, Zhi Yi [Student]" userId="e52c3361-829d-4e99-8014-b26bf3579335" providerId="ADAL" clId="{594B7CDA-954A-46BB-B181-771273534A95}" dt="2025-11-23T13:56:29.782" v="601" actId="22"/>
          <ac:picMkLst>
            <pc:docMk/>
            <pc:sldMk cId="1616742204" sldId="284"/>
            <ac:picMk id="4" creationId="{5E4D4E59-4709-33A2-3FE4-2B2A14E2D094}"/>
          </ac:picMkLst>
        </pc:picChg>
        <pc:picChg chg="del">
          <ac:chgData name="CHONG, Zhi Yi [Student]" userId="e52c3361-829d-4e99-8014-b26bf3579335" providerId="ADAL" clId="{594B7CDA-954A-46BB-B181-771273534A95}" dt="2025-11-23T13:56:27.207" v="600" actId="478"/>
          <ac:picMkLst>
            <pc:docMk/>
            <pc:sldMk cId="1616742204" sldId="284"/>
            <ac:picMk id="5" creationId="{840C886E-E846-88E5-8FA9-733544A65A99}"/>
          </ac:picMkLst>
        </pc:picChg>
        <pc:picChg chg="add">
          <ac:chgData name="CHONG, Zhi Yi [Student]" userId="e52c3361-829d-4e99-8014-b26bf3579335" providerId="ADAL" clId="{594B7CDA-954A-46BB-B181-771273534A95}" dt="2025-11-23T13:56:29.782" v="601" actId="22"/>
          <ac:picMkLst>
            <pc:docMk/>
            <pc:sldMk cId="1616742204" sldId="284"/>
            <ac:picMk id="7" creationId="{78B3F74F-B0C5-1425-38BE-3293FA340301}"/>
          </ac:picMkLst>
        </pc:picChg>
        <pc:picChg chg="del">
          <ac:chgData name="CHONG, Zhi Yi [Student]" userId="e52c3361-829d-4e99-8014-b26bf3579335" providerId="ADAL" clId="{594B7CDA-954A-46BB-B181-771273534A95}" dt="2025-11-23T13:56:27.207" v="600" actId="478"/>
          <ac:picMkLst>
            <pc:docMk/>
            <pc:sldMk cId="1616742204" sldId="284"/>
            <ac:picMk id="8" creationId="{ECC4CD58-56A8-5240-3B76-CB5448830DE9}"/>
          </ac:picMkLst>
        </pc:picChg>
      </pc:sldChg>
      <pc:sldChg chg="addSp modSp mod">
        <pc:chgData name="CHONG, Zhi Yi [Student]" userId="e52c3361-829d-4e99-8014-b26bf3579335" providerId="ADAL" clId="{594B7CDA-954A-46BB-B181-771273534A95}" dt="2025-11-23T14:19:26.558" v="676" actId="1036"/>
        <pc:sldMkLst>
          <pc:docMk/>
          <pc:sldMk cId="2332958297" sldId="285"/>
        </pc:sldMkLst>
        <pc:picChg chg="add mod modCrop">
          <ac:chgData name="CHONG, Zhi Yi [Student]" userId="e52c3361-829d-4e99-8014-b26bf3579335" providerId="ADAL" clId="{594B7CDA-954A-46BB-B181-771273534A95}" dt="2025-11-23T14:19:26.558" v="676" actId="1036"/>
          <ac:picMkLst>
            <pc:docMk/>
            <pc:sldMk cId="2332958297" sldId="285"/>
            <ac:picMk id="3" creationId="{54337BC5-7497-BB49-0B80-E245C6EF6254}"/>
          </ac:picMkLst>
        </pc:picChg>
      </pc:sldChg>
      <pc:sldChg chg="addSp delSp modSp add mod">
        <pc:chgData name="CHONG, Zhi Yi [Student]" userId="e52c3361-829d-4e99-8014-b26bf3579335" providerId="ADAL" clId="{594B7CDA-954A-46BB-B181-771273534A95}" dt="2025-11-23T13:58:47.181" v="616" actId="22"/>
        <pc:sldMkLst>
          <pc:docMk/>
          <pc:sldMk cId="1042949606" sldId="286"/>
        </pc:sldMkLst>
        <pc:spChg chg="mod">
          <ac:chgData name="CHONG, Zhi Yi [Student]" userId="e52c3361-829d-4e99-8014-b26bf3579335" providerId="ADAL" clId="{594B7CDA-954A-46BB-B181-771273534A95}" dt="2025-11-23T13:58:36.615" v="615" actId="207"/>
          <ac:spMkLst>
            <pc:docMk/>
            <pc:sldMk cId="1042949606" sldId="286"/>
            <ac:spMk id="2" creationId="{F4E01472-1D18-60DD-2FEF-FAD4D4D45448}"/>
          </ac:spMkLst>
        </pc:spChg>
        <pc:spChg chg="del">
          <ac:chgData name="CHONG, Zhi Yi [Student]" userId="e52c3361-829d-4e99-8014-b26bf3579335" providerId="ADAL" clId="{594B7CDA-954A-46BB-B181-771273534A95}" dt="2025-11-23T13:58:02.954" v="611" actId="478"/>
          <ac:spMkLst>
            <pc:docMk/>
            <pc:sldMk cId="1042949606" sldId="286"/>
            <ac:spMk id="10" creationId="{727A8DAF-7150-BABC-F37B-A44C4DB375DC}"/>
          </ac:spMkLst>
        </pc:spChg>
        <pc:spChg chg="add">
          <ac:chgData name="CHONG, Zhi Yi [Student]" userId="e52c3361-829d-4e99-8014-b26bf3579335" providerId="ADAL" clId="{594B7CDA-954A-46BB-B181-771273534A95}" dt="2025-11-23T13:58:47.181" v="616" actId="22"/>
          <ac:spMkLst>
            <pc:docMk/>
            <pc:sldMk cId="1042949606" sldId="286"/>
            <ac:spMk id="12" creationId="{D1EBA3EB-7FF6-EA73-ADE0-ADCFC0506F5D}"/>
          </ac:spMkLst>
        </pc:spChg>
        <pc:picChg chg="del">
          <ac:chgData name="CHONG, Zhi Yi [Student]" userId="e52c3361-829d-4e99-8014-b26bf3579335" providerId="ADAL" clId="{594B7CDA-954A-46BB-B181-771273534A95}" dt="2025-11-23T13:58:02.954" v="611" actId="478"/>
          <ac:picMkLst>
            <pc:docMk/>
            <pc:sldMk cId="1042949606" sldId="286"/>
            <ac:picMk id="4" creationId="{5E4D4E59-4709-33A2-3FE4-2B2A14E2D094}"/>
          </ac:picMkLst>
        </pc:picChg>
        <pc:picChg chg="add">
          <ac:chgData name="CHONG, Zhi Yi [Student]" userId="e52c3361-829d-4e99-8014-b26bf3579335" providerId="ADAL" clId="{594B7CDA-954A-46BB-B181-771273534A95}" dt="2025-11-23T13:58:47.181" v="616" actId="22"/>
          <ac:picMkLst>
            <pc:docMk/>
            <pc:sldMk cId="1042949606" sldId="286"/>
            <ac:picMk id="5" creationId="{47E12703-C71D-B3C4-1560-E2BA09DC4030}"/>
          </ac:picMkLst>
        </pc:picChg>
        <pc:picChg chg="del">
          <ac:chgData name="CHONG, Zhi Yi [Student]" userId="e52c3361-829d-4e99-8014-b26bf3579335" providerId="ADAL" clId="{594B7CDA-954A-46BB-B181-771273534A95}" dt="2025-11-23T13:58:02.954" v="611" actId="478"/>
          <ac:picMkLst>
            <pc:docMk/>
            <pc:sldMk cId="1042949606" sldId="286"/>
            <ac:picMk id="7" creationId="{78B3F74F-B0C5-1425-38BE-3293FA340301}"/>
          </ac:picMkLst>
        </pc:picChg>
        <pc:picChg chg="add">
          <ac:chgData name="CHONG, Zhi Yi [Student]" userId="e52c3361-829d-4e99-8014-b26bf3579335" providerId="ADAL" clId="{594B7CDA-954A-46BB-B181-771273534A95}" dt="2025-11-23T13:58:47.181" v="616" actId="22"/>
          <ac:picMkLst>
            <pc:docMk/>
            <pc:sldMk cId="1042949606" sldId="286"/>
            <ac:picMk id="8" creationId="{734B7C7E-BCF0-2F75-D072-E11C9CC00A43}"/>
          </ac:picMkLst>
        </pc:picChg>
      </pc:sldChg>
      <pc:sldChg chg="addSp modSp add mod">
        <pc:chgData name="CHONG, Zhi Yi [Student]" userId="e52c3361-829d-4e99-8014-b26bf3579335" providerId="ADAL" clId="{594B7CDA-954A-46BB-B181-771273534A95}" dt="2025-11-23T14:00:24.841" v="623" actId="1076"/>
        <pc:sldMkLst>
          <pc:docMk/>
          <pc:sldMk cId="531902900" sldId="287"/>
        </pc:sldMkLst>
        <pc:spChg chg="mod">
          <ac:chgData name="CHONG, Zhi Yi [Student]" userId="e52c3361-829d-4e99-8014-b26bf3579335" providerId="ADAL" clId="{594B7CDA-954A-46BB-B181-771273534A95}" dt="2025-11-23T13:59:20.276" v="618" actId="207"/>
          <ac:spMkLst>
            <pc:docMk/>
            <pc:sldMk cId="531902900" sldId="287"/>
            <ac:spMk id="2" creationId="{F4E01472-1D18-60DD-2FEF-FAD4D4D45448}"/>
          </ac:spMkLst>
        </pc:spChg>
        <pc:picChg chg="add mod">
          <ac:chgData name="CHONG, Zhi Yi [Student]" userId="e52c3361-829d-4e99-8014-b26bf3579335" providerId="ADAL" clId="{594B7CDA-954A-46BB-B181-771273534A95}" dt="2025-11-23T14:00:24.841" v="623" actId="1076"/>
          <ac:picMkLst>
            <pc:docMk/>
            <pc:sldMk cId="531902900" sldId="287"/>
            <ac:picMk id="4" creationId="{6A32924C-86E8-469A-901B-6450C66449AE}"/>
          </ac:picMkLst>
        </pc:picChg>
        <pc:picChg chg="add mod">
          <ac:chgData name="CHONG, Zhi Yi [Student]" userId="e52c3361-829d-4e99-8014-b26bf3579335" providerId="ADAL" clId="{594B7CDA-954A-46BB-B181-771273534A95}" dt="2025-11-23T14:00:24.841" v="623" actId="1076"/>
          <ac:picMkLst>
            <pc:docMk/>
            <pc:sldMk cId="531902900" sldId="287"/>
            <ac:picMk id="6" creationId="{8FB99179-C095-9589-24A1-3E634BE2B354}"/>
          </ac:picMkLst>
        </pc:picChg>
      </pc:sldChg>
      <pc:sldChg chg="addSp modSp add mod">
        <pc:chgData name="CHONG, Zhi Yi [Student]" userId="e52c3361-829d-4e99-8014-b26bf3579335" providerId="ADAL" clId="{594B7CDA-954A-46BB-B181-771273534A95}" dt="2025-11-23T14:00:06.034" v="621" actId="22"/>
        <pc:sldMkLst>
          <pc:docMk/>
          <pc:sldMk cId="2134871525" sldId="288"/>
        </pc:sldMkLst>
        <pc:spChg chg="mod">
          <ac:chgData name="CHONG, Zhi Yi [Student]" userId="e52c3361-829d-4e99-8014-b26bf3579335" providerId="ADAL" clId="{594B7CDA-954A-46BB-B181-771273534A95}" dt="2025-11-23T13:59:51.828" v="620" actId="207"/>
          <ac:spMkLst>
            <pc:docMk/>
            <pc:sldMk cId="2134871525" sldId="288"/>
            <ac:spMk id="2" creationId="{F4E01472-1D18-60DD-2FEF-FAD4D4D45448}"/>
          </ac:spMkLst>
        </pc:spChg>
        <pc:picChg chg="add">
          <ac:chgData name="CHONG, Zhi Yi [Student]" userId="e52c3361-829d-4e99-8014-b26bf3579335" providerId="ADAL" clId="{594B7CDA-954A-46BB-B181-771273534A95}" dt="2025-11-23T14:00:06.034" v="621" actId="22"/>
          <ac:picMkLst>
            <pc:docMk/>
            <pc:sldMk cId="2134871525" sldId="288"/>
            <ac:picMk id="4" creationId="{506844FA-F6B9-CC05-A3C9-091BEF595BC1}"/>
          </ac:picMkLst>
        </pc:picChg>
        <pc:picChg chg="add">
          <ac:chgData name="CHONG, Zhi Yi [Student]" userId="e52c3361-829d-4e99-8014-b26bf3579335" providerId="ADAL" clId="{594B7CDA-954A-46BB-B181-771273534A95}" dt="2025-11-23T14:00:06.034" v="621" actId="22"/>
          <ac:picMkLst>
            <pc:docMk/>
            <pc:sldMk cId="2134871525" sldId="288"/>
            <ac:picMk id="6" creationId="{C3C58556-5096-97A4-0F6F-25CC6940A84D}"/>
          </ac:picMkLst>
        </pc:picChg>
      </pc:sldChg>
      <pc:sldChg chg="addSp delSp mod">
        <pc:chgData name="CHONG, Zhi Yi [Student]" userId="e52c3361-829d-4e99-8014-b26bf3579335" providerId="ADAL" clId="{594B7CDA-954A-46BB-B181-771273534A95}" dt="2025-11-23T14:19:57.315" v="681" actId="22"/>
        <pc:sldMkLst>
          <pc:docMk/>
          <pc:sldMk cId="3679328349" sldId="289"/>
        </pc:sldMkLst>
        <pc:picChg chg="add del">
          <ac:chgData name="CHONG, Zhi Yi [Student]" userId="e52c3361-829d-4e99-8014-b26bf3579335" providerId="ADAL" clId="{594B7CDA-954A-46BB-B181-771273534A95}" dt="2025-11-23T14:19:43.979" v="677" actId="478"/>
          <ac:picMkLst>
            <pc:docMk/>
            <pc:sldMk cId="3679328349" sldId="289"/>
            <ac:picMk id="6" creationId="{0B4102F3-CD37-34CF-2026-441C3D6BE7D1}"/>
          </ac:picMkLst>
        </pc:picChg>
        <pc:picChg chg="add">
          <ac:chgData name="CHONG, Zhi Yi [Student]" userId="e52c3361-829d-4e99-8014-b26bf3579335" providerId="ADAL" clId="{594B7CDA-954A-46BB-B181-771273534A95}" dt="2025-11-23T14:19:57.315" v="681" actId="22"/>
          <ac:picMkLst>
            <pc:docMk/>
            <pc:sldMk cId="3679328349" sldId="289"/>
            <ac:picMk id="10" creationId="{2799E6C4-08ED-36E3-71FC-D79A57AB6668}"/>
          </ac:picMkLst>
        </pc:picChg>
      </pc:sldChg>
      <pc:sldChg chg="addSp delSp mod">
        <pc:chgData name="CHONG, Zhi Yi [Student]" userId="e52c3361-829d-4e99-8014-b26bf3579335" providerId="ADAL" clId="{594B7CDA-954A-46BB-B181-771273534A95}" dt="2025-11-23T14:19:59.237" v="682" actId="22"/>
        <pc:sldMkLst>
          <pc:docMk/>
          <pc:sldMk cId="4234611620" sldId="290"/>
        </pc:sldMkLst>
        <pc:picChg chg="add del">
          <ac:chgData name="CHONG, Zhi Yi [Student]" userId="e52c3361-829d-4e99-8014-b26bf3579335" providerId="ADAL" clId="{594B7CDA-954A-46BB-B181-771273534A95}" dt="2025-11-23T14:19:48.639" v="678" actId="478"/>
          <ac:picMkLst>
            <pc:docMk/>
            <pc:sldMk cId="4234611620" sldId="290"/>
            <ac:picMk id="6" creationId="{4C02C9F1-BE5A-69A0-173C-AC1D34EDC016}"/>
          </ac:picMkLst>
        </pc:picChg>
        <pc:picChg chg="add">
          <ac:chgData name="CHONG, Zhi Yi [Student]" userId="e52c3361-829d-4e99-8014-b26bf3579335" providerId="ADAL" clId="{594B7CDA-954A-46BB-B181-771273534A95}" dt="2025-11-23T14:19:59.237" v="682" actId="22"/>
          <ac:picMkLst>
            <pc:docMk/>
            <pc:sldMk cId="4234611620" sldId="290"/>
            <ac:picMk id="10" creationId="{F45A604E-5290-56A4-A8B9-70B9FEDA8DE6}"/>
          </ac:picMkLst>
        </pc:picChg>
      </pc:sldChg>
      <pc:sldChg chg="addSp delSp mod">
        <pc:chgData name="CHONG, Zhi Yi [Student]" userId="e52c3361-829d-4e99-8014-b26bf3579335" providerId="ADAL" clId="{594B7CDA-954A-46BB-B181-771273534A95}" dt="2025-11-23T14:20:01.031" v="683" actId="22"/>
        <pc:sldMkLst>
          <pc:docMk/>
          <pc:sldMk cId="1988745969" sldId="291"/>
        </pc:sldMkLst>
        <pc:picChg chg="add del">
          <ac:chgData name="CHONG, Zhi Yi [Student]" userId="e52c3361-829d-4e99-8014-b26bf3579335" providerId="ADAL" clId="{594B7CDA-954A-46BB-B181-771273534A95}" dt="2025-11-23T14:19:51.190" v="679" actId="478"/>
          <ac:picMkLst>
            <pc:docMk/>
            <pc:sldMk cId="1988745969" sldId="291"/>
            <ac:picMk id="11" creationId="{664988D8-288E-9C73-2C10-05FA22CF8D96}"/>
          </ac:picMkLst>
        </pc:picChg>
        <pc:picChg chg="add">
          <ac:chgData name="CHONG, Zhi Yi [Student]" userId="e52c3361-829d-4e99-8014-b26bf3579335" providerId="ADAL" clId="{594B7CDA-954A-46BB-B181-771273534A95}" dt="2025-11-23T14:20:01.031" v="683" actId="22"/>
          <ac:picMkLst>
            <pc:docMk/>
            <pc:sldMk cId="1988745969" sldId="291"/>
            <ac:picMk id="15" creationId="{344207F8-5DD6-EA85-3094-BB30A38D4694}"/>
          </ac:picMkLst>
        </pc:picChg>
      </pc:sldChg>
      <pc:sldChg chg="addSp delSp mod">
        <pc:chgData name="CHONG, Zhi Yi [Student]" userId="e52c3361-829d-4e99-8014-b26bf3579335" providerId="ADAL" clId="{594B7CDA-954A-46BB-B181-771273534A95}" dt="2025-11-23T14:20:02.583" v="684" actId="22"/>
        <pc:sldMkLst>
          <pc:docMk/>
          <pc:sldMk cId="332013591" sldId="292"/>
        </pc:sldMkLst>
        <pc:picChg chg="add del">
          <ac:chgData name="CHONG, Zhi Yi [Student]" userId="e52c3361-829d-4e99-8014-b26bf3579335" providerId="ADAL" clId="{594B7CDA-954A-46BB-B181-771273534A95}" dt="2025-11-23T14:19:53.541" v="680" actId="478"/>
          <ac:picMkLst>
            <pc:docMk/>
            <pc:sldMk cId="332013591" sldId="292"/>
            <ac:picMk id="13" creationId="{5F871AA2-459A-3396-800E-5E0ADA38CFC0}"/>
          </ac:picMkLst>
        </pc:picChg>
        <pc:picChg chg="add">
          <ac:chgData name="CHONG, Zhi Yi [Student]" userId="e52c3361-829d-4e99-8014-b26bf3579335" providerId="ADAL" clId="{594B7CDA-954A-46BB-B181-771273534A95}" dt="2025-11-23T14:20:02.583" v="684" actId="22"/>
          <ac:picMkLst>
            <pc:docMk/>
            <pc:sldMk cId="332013591" sldId="292"/>
            <ac:picMk id="15" creationId="{574983DC-0BE3-4F2F-B5E5-E057333FB1B4}"/>
          </ac:picMkLst>
        </pc:picChg>
      </pc:sldChg>
      <pc:sldMasterChg chg="mod setBg modSldLayout">
        <pc:chgData name="CHONG, Zhi Yi [Student]" userId="e52c3361-829d-4e99-8014-b26bf3579335" providerId="ADAL" clId="{594B7CDA-954A-46BB-B181-771273534A95}" dt="2025-11-23T10:28:32.455" v="67" actId="13091"/>
        <pc:sldMasterMkLst>
          <pc:docMk/>
          <pc:sldMasterMk cId="2460954070" sldId="2147483660"/>
        </pc:sldMasterMkLst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CHONG, Zhi Yi [Student]" userId="e52c3361-829d-4e99-8014-b26bf3579335" providerId="ADAL" clId="{594B7CDA-954A-46BB-B181-771273534A95}" dt="2025-11-23T10:28:32.455" v="67" actId="13091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CHEUNG, Kei Yau [Student]" userId="41ea4ca7-92fd-4cd6-9611-285746e99f4f" providerId="ADAL" clId="{C2058222-89BD-4C17-A834-DB2AC2C961E4}"/>
    <pc:docChg chg="undo custSel addSld modSld sldOrd">
      <pc:chgData name="CHEUNG, Kei Yau [Student]" userId="41ea4ca7-92fd-4cd6-9611-285746e99f4f" providerId="ADAL" clId="{C2058222-89BD-4C17-A834-DB2AC2C961E4}" dt="2025-11-23T14:05:55.119" v="1496"/>
      <pc:docMkLst>
        <pc:docMk/>
      </pc:docMkLst>
      <pc:sldChg chg="modSp mod">
        <pc:chgData name="CHEUNG, Kei Yau [Student]" userId="41ea4ca7-92fd-4cd6-9611-285746e99f4f" providerId="ADAL" clId="{C2058222-89BD-4C17-A834-DB2AC2C961E4}" dt="2025-11-23T11:43:37.652" v="997" actId="20577"/>
        <pc:sldMkLst>
          <pc:docMk/>
          <pc:sldMk cId="109857222" sldId="256"/>
        </pc:sldMkLst>
        <pc:spChg chg="mod">
          <ac:chgData name="CHEUNG, Kei Yau [Student]" userId="41ea4ca7-92fd-4cd6-9611-285746e99f4f" providerId="ADAL" clId="{C2058222-89BD-4C17-A834-DB2AC2C961E4}" dt="2025-11-23T11:43:37.652" v="99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">
        <pc:chgData name="CHEUNG, Kei Yau [Student]" userId="41ea4ca7-92fd-4cd6-9611-285746e99f4f" providerId="ADAL" clId="{C2058222-89BD-4C17-A834-DB2AC2C961E4}" dt="2025-11-23T06:03:56.355" v="3" actId="1076"/>
        <pc:sldMkLst>
          <pc:docMk/>
          <pc:sldMk cId="251766664" sldId="259"/>
        </pc:sldMkLst>
        <pc:picChg chg="add mod">
          <ac:chgData name="CHEUNG, Kei Yau [Student]" userId="41ea4ca7-92fd-4cd6-9611-285746e99f4f" providerId="ADAL" clId="{C2058222-89BD-4C17-A834-DB2AC2C961E4}" dt="2025-11-23T06:03:43.367" v="1" actId="1076"/>
          <ac:picMkLst>
            <pc:docMk/>
            <pc:sldMk cId="251766664" sldId="259"/>
            <ac:picMk id="4" creationId="{28961C14-A8AC-3124-D761-2EC4AB91D34D}"/>
          </ac:picMkLst>
        </pc:picChg>
        <pc:picChg chg="add mod">
          <ac:chgData name="CHEUNG, Kei Yau [Student]" userId="41ea4ca7-92fd-4cd6-9611-285746e99f4f" providerId="ADAL" clId="{C2058222-89BD-4C17-A834-DB2AC2C961E4}" dt="2025-11-23T06:03:56.355" v="3" actId="1076"/>
          <ac:picMkLst>
            <pc:docMk/>
            <pc:sldMk cId="251766664" sldId="259"/>
            <ac:picMk id="5" creationId="{14909696-3E6B-B19A-D0E2-68D898588D8C}"/>
          </ac:picMkLst>
        </pc:picChg>
      </pc:sldChg>
      <pc:sldChg chg="addSp delSp modSp add mod setBg">
        <pc:chgData name="CHEUNG, Kei Yau [Student]" userId="41ea4ca7-92fd-4cd6-9611-285746e99f4f" providerId="ADAL" clId="{C2058222-89BD-4C17-A834-DB2AC2C961E4}" dt="2025-11-23T06:16:11.835" v="487" actId="20577"/>
        <pc:sldMkLst>
          <pc:docMk/>
          <pc:sldMk cId="1116208032" sldId="262"/>
        </pc:sldMkLst>
        <pc:spChg chg="mod">
          <ac:chgData name="CHEUNG, Kei Yau [Student]" userId="41ea4ca7-92fd-4cd6-9611-285746e99f4f" providerId="ADAL" clId="{C2058222-89BD-4C17-A834-DB2AC2C961E4}" dt="2025-11-23T06:04:48.871" v="19" actId="26606"/>
          <ac:spMkLst>
            <pc:docMk/>
            <pc:sldMk cId="1116208032" sldId="262"/>
            <ac:spMk id="2" creationId="{1CBF0CC7-DB1D-338D-24C3-557559DD69B3}"/>
          </ac:spMkLst>
        </pc:spChg>
        <pc:spChg chg="mod">
          <ac:chgData name="CHEUNG, Kei Yau [Student]" userId="41ea4ca7-92fd-4cd6-9611-285746e99f4f" providerId="ADAL" clId="{C2058222-89BD-4C17-A834-DB2AC2C961E4}" dt="2025-11-23T06:16:11.835" v="487" actId="20577"/>
          <ac:spMkLst>
            <pc:docMk/>
            <pc:sldMk cId="1116208032" sldId="262"/>
            <ac:spMk id="3" creationId="{B9EA0FA1-8A77-E777-5C11-80DB2FFD2C19}"/>
          </ac:spMkLst>
        </pc:spChg>
        <pc:grpChg chg="add">
          <ac:chgData name="CHEUNG, Kei Yau [Student]" userId="41ea4ca7-92fd-4cd6-9611-285746e99f4f" providerId="ADAL" clId="{C2058222-89BD-4C17-A834-DB2AC2C961E4}" dt="2025-11-23T06:04:48.871" v="19" actId="26606"/>
          <ac:grpSpMkLst>
            <pc:docMk/>
            <pc:sldMk cId="1116208032" sldId="262"/>
            <ac:grpSpMk id="12" creationId="{45A96EFD-722D-8190-F43C-1B4933B96AEB}"/>
          </ac:grpSpMkLst>
        </pc:grpChg>
        <pc:picChg chg="mod">
          <ac:chgData name="CHEUNG, Kei Yau [Student]" userId="41ea4ca7-92fd-4cd6-9611-285746e99f4f" providerId="ADAL" clId="{C2058222-89BD-4C17-A834-DB2AC2C961E4}" dt="2025-11-23T06:04:51.530" v="20" actId="27614"/>
          <ac:picMkLst>
            <pc:docMk/>
            <pc:sldMk cId="1116208032" sldId="262"/>
            <ac:picMk id="4" creationId="{0A190B5C-8E3E-79EC-2976-5A3E44D76E4A}"/>
          </ac:picMkLst>
        </pc:picChg>
        <pc:picChg chg="del">
          <ac:chgData name="CHEUNG, Kei Yau [Student]" userId="41ea4ca7-92fd-4cd6-9611-285746e99f4f" providerId="ADAL" clId="{C2058222-89BD-4C17-A834-DB2AC2C961E4}" dt="2025-11-23T06:04:27.131" v="11" actId="478"/>
          <ac:picMkLst>
            <pc:docMk/>
            <pc:sldMk cId="1116208032" sldId="262"/>
            <ac:picMk id="5" creationId="{799C5D21-53D8-9B04-AAB8-270A5F620152}"/>
          </ac:picMkLst>
        </pc:picChg>
        <pc:picChg chg="add mod ord">
          <ac:chgData name="CHEUNG, Kei Yau [Student]" userId="41ea4ca7-92fd-4cd6-9611-285746e99f4f" providerId="ADAL" clId="{C2058222-89BD-4C17-A834-DB2AC2C961E4}" dt="2025-11-23T06:04:48.871" v="19" actId="26606"/>
          <ac:picMkLst>
            <pc:docMk/>
            <pc:sldMk cId="1116208032" sldId="262"/>
            <ac:picMk id="6" creationId="{D615D801-8479-82EC-1ECC-5D25763B7252}"/>
          </ac:picMkLst>
        </pc:picChg>
        <pc:picChg chg="add mod">
          <ac:chgData name="CHEUNG, Kei Yau [Student]" userId="41ea4ca7-92fd-4cd6-9611-285746e99f4f" providerId="ADAL" clId="{C2058222-89BD-4C17-A834-DB2AC2C961E4}" dt="2025-11-23T06:04:51.531" v="21" actId="962"/>
          <ac:picMkLst>
            <pc:docMk/>
            <pc:sldMk cId="1116208032" sldId="262"/>
            <ac:picMk id="7" creationId="{6E89F8C1-2805-5EB9-E498-66F204540F44}"/>
          </ac:picMkLst>
        </pc:picChg>
      </pc:sldChg>
      <pc:sldChg chg="addSp delSp modSp add mod setBg">
        <pc:chgData name="CHEUNG, Kei Yau [Student]" userId="41ea4ca7-92fd-4cd6-9611-285746e99f4f" providerId="ADAL" clId="{C2058222-89BD-4C17-A834-DB2AC2C961E4}" dt="2025-11-23T11:41:13.960" v="935" actId="20577"/>
        <pc:sldMkLst>
          <pc:docMk/>
          <pc:sldMk cId="1771013610" sldId="263"/>
        </pc:sldMkLst>
        <pc:spChg chg="mod">
          <ac:chgData name="CHEUNG, Kei Yau [Student]" userId="41ea4ca7-92fd-4cd6-9611-285746e99f4f" providerId="ADAL" clId="{C2058222-89BD-4C17-A834-DB2AC2C961E4}" dt="2025-11-23T06:13:05.826" v="387" actId="26606"/>
          <ac:spMkLst>
            <pc:docMk/>
            <pc:sldMk cId="1771013610" sldId="263"/>
            <ac:spMk id="2" creationId="{4D25C07C-EA41-4E7C-C3AB-5F21949BB8C8}"/>
          </ac:spMkLst>
        </pc:spChg>
        <pc:spChg chg="mod">
          <ac:chgData name="CHEUNG, Kei Yau [Student]" userId="41ea4ca7-92fd-4cd6-9611-285746e99f4f" providerId="ADAL" clId="{C2058222-89BD-4C17-A834-DB2AC2C961E4}" dt="2025-11-23T11:41:13.960" v="935" actId="20577"/>
          <ac:spMkLst>
            <pc:docMk/>
            <pc:sldMk cId="1771013610" sldId="263"/>
            <ac:spMk id="3" creationId="{A814642A-3F38-B2E8-4441-AAF1A2424223}"/>
          </ac:spMkLst>
        </pc:spChg>
        <pc:grpChg chg="add del">
          <ac:chgData name="CHEUNG, Kei Yau [Student]" userId="41ea4ca7-92fd-4cd6-9611-285746e99f4f" providerId="ADAL" clId="{C2058222-89BD-4C17-A834-DB2AC2C961E4}" dt="2025-11-23T06:05:21.246" v="31" actId="26606"/>
          <ac:grpSpMkLst>
            <pc:docMk/>
            <pc:sldMk cId="1771013610" sldId="263"/>
            <ac:grpSpMk id="11" creationId="{792AA144-DDFF-C43B-6866-516C9091D065}"/>
          </ac:grpSpMkLst>
        </pc:grpChg>
        <pc:grpChg chg="add del">
          <ac:chgData name="CHEUNG, Kei Yau [Student]" userId="41ea4ca7-92fd-4cd6-9611-285746e99f4f" providerId="ADAL" clId="{C2058222-89BD-4C17-A834-DB2AC2C961E4}" dt="2025-11-23T06:13:05.826" v="387" actId="26606"/>
          <ac:grpSpMkLst>
            <pc:docMk/>
            <pc:sldMk cId="1771013610" sldId="263"/>
            <ac:grpSpMk id="18" creationId="{792AA144-DDFF-C43B-6866-516C9091D065}"/>
          </ac:grpSpMkLst>
        </pc:grpChg>
        <pc:grpChg chg="add">
          <ac:chgData name="CHEUNG, Kei Yau [Student]" userId="41ea4ca7-92fd-4cd6-9611-285746e99f4f" providerId="ADAL" clId="{C2058222-89BD-4C17-A834-DB2AC2C961E4}" dt="2025-11-23T06:13:05.826" v="387" actId="26606"/>
          <ac:grpSpMkLst>
            <pc:docMk/>
            <pc:sldMk cId="1771013610" sldId="263"/>
            <ac:grpSpMk id="25" creationId="{D0B504DB-2CA0-0008-B756-CDCA1713F8A7}"/>
          </ac:grpSpMkLst>
        </pc:grpChg>
        <pc:picChg chg="del">
          <ac:chgData name="CHEUNG, Kei Yau [Student]" userId="41ea4ca7-92fd-4cd6-9611-285746e99f4f" providerId="ADAL" clId="{C2058222-89BD-4C17-A834-DB2AC2C961E4}" dt="2025-11-23T06:05:09.170" v="22" actId="478"/>
          <ac:picMkLst>
            <pc:docMk/>
            <pc:sldMk cId="1771013610" sldId="263"/>
            <ac:picMk id="4" creationId="{E0B6648B-736A-B97E-CBA4-E3ABFA6EBA24}"/>
          </ac:picMkLst>
        </pc:picChg>
        <pc:picChg chg="del mod">
          <ac:chgData name="CHEUNG, Kei Yau [Student]" userId="41ea4ca7-92fd-4cd6-9611-285746e99f4f" providerId="ADAL" clId="{C2058222-89BD-4C17-A834-DB2AC2C961E4}" dt="2025-11-23T06:05:14.912" v="29" actId="478"/>
          <ac:picMkLst>
            <pc:docMk/>
            <pc:sldMk cId="1771013610" sldId="263"/>
            <ac:picMk id="5" creationId="{756AA1A6-3E6B-B508-6D56-ED9989D04C64}"/>
          </ac:picMkLst>
        </pc:picChg>
        <pc:picChg chg="add mod">
          <ac:chgData name="CHEUNG, Kei Yau [Student]" userId="41ea4ca7-92fd-4cd6-9611-285746e99f4f" providerId="ADAL" clId="{C2058222-89BD-4C17-A834-DB2AC2C961E4}" dt="2025-11-23T06:13:59.369" v="417" actId="1076"/>
          <ac:picMkLst>
            <pc:docMk/>
            <pc:sldMk cId="1771013610" sldId="263"/>
            <ac:picMk id="6" creationId="{FBB55C41-B137-B2B0-A741-CE6FD2ED8A72}"/>
          </ac:picMkLst>
        </pc:picChg>
        <pc:picChg chg="add mod">
          <ac:chgData name="CHEUNG, Kei Yau [Student]" userId="41ea4ca7-92fd-4cd6-9611-285746e99f4f" providerId="ADAL" clId="{C2058222-89BD-4C17-A834-DB2AC2C961E4}" dt="2025-11-23T06:14:08.847" v="420" actId="14100"/>
          <ac:picMkLst>
            <pc:docMk/>
            <pc:sldMk cId="1771013610" sldId="263"/>
            <ac:picMk id="7" creationId="{34C69F11-A300-6CCF-9E49-6875D96805D8}"/>
          </ac:picMkLst>
        </pc:picChg>
      </pc:sldChg>
      <pc:sldChg chg="addSp delSp modSp add mod setBg">
        <pc:chgData name="CHEUNG, Kei Yau [Student]" userId="41ea4ca7-92fd-4cd6-9611-285746e99f4f" providerId="ADAL" clId="{C2058222-89BD-4C17-A834-DB2AC2C961E4}" dt="2025-11-23T11:45:21.158" v="1000" actId="20577"/>
        <pc:sldMkLst>
          <pc:docMk/>
          <pc:sldMk cId="626871932" sldId="264"/>
        </pc:sldMkLst>
        <pc:spChg chg="mod">
          <ac:chgData name="CHEUNG, Kei Yau [Student]" userId="41ea4ca7-92fd-4cd6-9611-285746e99f4f" providerId="ADAL" clId="{C2058222-89BD-4C17-A834-DB2AC2C961E4}" dt="2025-11-23T06:14:38.243" v="425" actId="26606"/>
          <ac:spMkLst>
            <pc:docMk/>
            <pc:sldMk cId="626871932" sldId="264"/>
            <ac:spMk id="2" creationId="{F6ACCA88-7467-928A-537F-9609F5AC1FF4}"/>
          </ac:spMkLst>
        </pc:spChg>
        <pc:spChg chg="mod">
          <ac:chgData name="CHEUNG, Kei Yau [Student]" userId="41ea4ca7-92fd-4cd6-9611-285746e99f4f" providerId="ADAL" clId="{C2058222-89BD-4C17-A834-DB2AC2C961E4}" dt="2025-11-23T11:45:21.158" v="1000" actId="20577"/>
          <ac:spMkLst>
            <pc:docMk/>
            <pc:sldMk cId="626871932" sldId="264"/>
            <ac:spMk id="3" creationId="{0D98053F-05F2-0ED9-B2C2-BBA46C82E18E}"/>
          </ac:spMkLst>
        </pc:spChg>
        <pc:grpChg chg="add del">
          <ac:chgData name="CHEUNG, Kei Yau [Student]" userId="41ea4ca7-92fd-4cd6-9611-285746e99f4f" providerId="ADAL" clId="{C2058222-89BD-4C17-A834-DB2AC2C961E4}" dt="2025-11-23T06:14:38.243" v="425" actId="26606"/>
          <ac:grpSpMkLst>
            <pc:docMk/>
            <pc:sldMk cId="626871932" sldId="264"/>
            <ac:grpSpMk id="12" creationId="{792AA144-DDFF-C43B-6866-516C9091D065}"/>
          </ac:grpSpMkLst>
        </pc:grpChg>
        <pc:grpChg chg="add">
          <ac:chgData name="CHEUNG, Kei Yau [Student]" userId="41ea4ca7-92fd-4cd6-9611-285746e99f4f" providerId="ADAL" clId="{C2058222-89BD-4C17-A834-DB2AC2C961E4}" dt="2025-11-23T06:14:38.243" v="425" actId="26606"/>
          <ac:grpSpMkLst>
            <pc:docMk/>
            <pc:sldMk cId="626871932" sldId="264"/>
            <ac:grpSpMk id="19" creationId="{D0B504DB-2CA0-0008-B756-CDCA1713F8A7}"/>
          </ac:grpSpMkLst>
        </pc:grpChg>
        <pc:picChg chg="del">
          <ac:chgData name="CHEUNG, Kei Yau [Student]" userId="41ea4ca7-92fd-4cd6-9611-285746e99f4f" providerId="ADAL" clId="{C2058222-89BD-4C17-A834-DB2AC2C961E4}" dt="2025-11-23T06:05:36.503" v="35" actId="478"/>
          <ac:picMkLst>
            <pc:docMk/>
            <pc:sldMk cId="626871932" sldId="264"/>
            <ac:picMk id="4" creationId="{31FE3ACE-0BA3-88A2-D2AD-5CFED5E85CAC}"/>
          </ac:picMkLst>
        </pc:picChg>
        <pc:picChg chg="del">
          <ac:chgData name="CHEUNG, Kei Yau [Student]" userId="41ea4ca7-92fd-4cd6-9611-285746e99f4f" providerId="ADAL" clId="{C2058222-89BD-4C17-A834-DB2AC2C961E4}" dt="2025-11-23T06:05:34.973" v="34" actId="478"/>
          <ac:picMkLst>
            <pc:docMk/>
            <pc:sldMk cId="626871932" sldId="264"/>
            <ac:picMk id="5" creationId="{4E6DD0B8-55C7-797E-B36C-7BBC76E0A1BF}"/>
          </ac:picMkLst>
        </pc:picChg>
        <pc:picChg chg="add mod ord">
          <ac:chgData name="CHEUNG, Kei Yau [Student]" userId="41ea4ca7-92fd-4cd6-9611-285746e99f4f" providerId="ADAL" clId="{C2058222-89BD-4C17-A834-DB2AC2C961E4}" dt="2025-11-23T06:15:21.889" v="438" actId="1076"/>
          <ac:picMkLst>
            <pc:docMk/>
            <pc:sldMk cId="626871932" sldId="264"/>
            <ac:picMk id="6" creationId="{4CB3BF7A-1ABA-0EBD-476F-F70E72E8D40C}"/>
          </ac:picMkLst>
        </pc:picChg>
        <pc:picChg chg="add mod">
          <ac:chgData name="CHEUNG, Kei Yau [Student]" userId="41ea4ca7-92fd-4cd6-9611-285746e99f4f" providerId="ADAL" clId="{C2058222-89BD-4C17-A834-DB2AC2C961E4}" dt="2025-11-23T06:15:18.903" v="437" actId="1076"/>
          <ac:picMkLst>
            <pc:docMk/>
            <pc:sldMk cId="626871932" sldId="264"/>
            <ac:picMk id="7" creationId="{1721A5DE-FF66-4651-AC26-39A03282947A}"/>
          </ac:picMkLst>
        </pc:picChg>
      </pc:sldChg>
      <pc:sldChg chg="addSp delSp modSp add mod setBg modClrScheme delDesignElem chgLayout">
        <pc:chgData name="CHEUNG, Kei Yau [Student]" userId="41ea4ca7-92fd-4cd6-9611-285746e99f4f" providerId="ADAL" clId="{C2058222-89BD-4C17-A834-DB2AC2C961E4}" dt="2025-11-23T11:46:23.445" v="1043" actId="20577"/>
        <pc:sldMkLst>
          <pc:docMk/>
          <pc:sldMk cId="663088998" sldId="265"/>
        </pc:sldMkLst>
        <pc:spChg chg="mod ord">
          <ac:chgData name="CHEUNG, Kei Yau [Student]" userId="41ea4ca7-92fd-4cd6-9611-285746e99f4f" providerId="ADAL" clId="{C2058222-89BD-4C17-A834-DB2AC2C961E4}" dt="2025-11-23T11:46:23.445" v="1043" actId="20577"/>
          <ac:spMkLst>
            <pc:docMk/>
            <pc:sldMk cId="663088998" sldId="265"/>
            <ac:spMk id="2" creationId="{FE2BF8A3-CCB1-B9B0-5321-A3874C136076}"/>
          </ac:spMkLst>
        </pc:spChg>
        <pc:spChg chg="del">
          <ac:chgData name="CHEUNG, Kei Yau [Student]" userId="41ea4ca7-92fd-4cd6-9611-285746e99f4f" providerId="ADAL" clId="{C2058222-89BD-4C17-A834-DB2AC2C961E4}" dt="2025-11-23T06:06:41.675" v="47"/>
          <ac:spMkLst>
            <pc:docMk/>
            <pc:sldMk cId="663088998" sldId="265"/>
            <ac:spMk id="3" creationId="{7A2CFA4C-9BAD-628B-073D-13362BB892E5}"/>
          </ac:spMkLst>
        </pc:spChg>
        <pc:spChg chg="add del mod ord">
          <ac:chgData name="CHEUNG, Kei Yau [Student]" userId="41ea4ca7-92fd-4cd6-9611-285746e99f4f" providerId="ADAL" clId="{C2058222-89BD-4C17-A834-DB2AC2C961E4}" dt="2025-11-23T06:08:43.450" v="128" actId="478"/>
          <ac:spMkLst>
            <pc:docMk/>
            <pc:sldMk cId="663088998" sldId="265"/>
            <ac:spMk id="11" creationId="{C23164F9-343B-293D-74D1-29A69B1A6EB8}"/>
          </ac:spMkLst>
        </pc:spChg>
        <pc:spChg chg="add mod ord">
          <ac:chgData name="CHEUNG, Kei Yau [Student]" userId="41ea4ca7-92fd-4cd6-9611-285746e99f4f" providerId="ADAL" clId="{C2058222-89BD-4C17-A834-DB2AC2C961E4}" dt="2025-11-23T06:11:46.391" v="275" actId="20577"/>
          <ac:spMkLst>
            <pc:docMk/>
            <pc:sldMk cId="663088998" sldId="265"/>
            <ac:spMk id="12" creationId="{5F1AD02B-6106-E1D0-F721-0E504F2979D1}"/>
          </ac:spMkLst>
        </pc:spChg>
        <pc:spChg chg="add del mod ord">
          <ac:chgData name="CHEUNG, Kei Yau [Student]" userId="41ea4ca7-92fd-4cd6-9611-285746e99f4f" providerId="ADAL" clId="{C2058222-89BD-4C17-A834-DB2AC2C961E4}" dt="2025-11-23T06:07:28.307" v="59" actId="700"/>
          <ac:spMkLst>
            <pc:docMk/>
            <pc:sldMk cId="663088998" sldId="265"/>
            <ac:spMk id="13" creationId="{08074E27-A889-BCA4-559E-DF1645DA5095}"/>
          </ac:spMkLst>
        </pc:spChg>
        <pc:spChg chg="add del mod ord">
          <ac:chgData name="CHEUNG, Kei Yau [Student]" userId="41ea4ca7-92fd-4cd6-9611-285746e99f4f" providerId="ADAL" clId="{C2058222-89BD-4C17-A834-DB2AC2C961E4}" dt="2025-11-23T06:07:54.294" v="68" actId="478"/>
          <ac:spMkLst>
            <pc:docMk/>
            <pc:sldMk cId="663088998" sldId="265"/>
            <ac:spMk id="14" creationId="{F2655F93-C135-1E0E-9F24-DC154C92458F}"/>
          </ac:spMkLst>
        </pc:spChg>
        <pc:spChg chg="add mod ord">
          <ac:chgData name="CHEUNG, Kei Yau [Student]" userId="41ea4ca7-92fd-4cd6-9611-285746e99f4f" providerId="ADAL" clId="{C2058222-89BD-4C17-A834-DB2AC2C961E4}" dt="2025-11-23T06:10:20.872" v="189" actId="404"/>
          <ac:spMkLst>
            <pc:docMk/>
            <pc:sldMk cId="663088998" sldId="265"/>
            <ac:spMk id="15" creationId="{5D0C3370-631F-C7DD-7850-88129C09B4A7}"/>
          </ac:spMkLst>
        </pc:spChg>
        <pc:grpChg chg="add del">
          <ac:chgData name="CHEUNG, Kei Yau [Student]" userId="41ea4ca7-92fd-4cd6-9611-285746e99f4f" providerId="ADAL" clId="{C2058222-89BD-4C17-A834-DB2AC2C961E4}" dt="2025-11-23T06:07:28.307" v="59" actId="700"/>
          <ac:grpSpMkLst>
            <pc:docMk/>
            <pc:sldMk cId="663088998" sldId="265"/>
            <ac:grpSpMk id="16" creationId="{430A7723-91ED-264B-172A-DC8EB7D4604A}"/>
          </ac:grpSpMkLst>
        </pc:grpChg>
        <pc:picChg chg="del">
          <ac:chgData name="CHEUNG, Kei Yau [Student]" userId="41ea4ca7-92fd-4cd6-9611-285746e99f4f" providerId="ADAL" clId="{C2058222-89BD-4C17-A834-DB2AC2C961E4}" dt="2025-11-23T06:06:29.147" v="45" actId="478"/>
          <ac:picMkLst>
            <pc:docMk/>
            <pc:sldMk cId="663088998" sldId="265"/>
            <ac:picMk id="4" creationId="{A0AF0F97-D267-974E-8746-2548718A65FB}"/>
          </ac:picMkLst>
        </pc:picChg>
        <pc:picChg chg="del">
          <ac:chgData name="CHEUNG, Kei Yau [Student]" userId="41ea4ca7-92fd-4cd6-9611-285746e99f4f" providerId="ADAL" clId="{C2058222-89BD-4C17-A834-DB2AC2C961E4}" dt="2025-11-23T06:06:27.820" v="44" actId="478"/>
          <ac:picMkLst>
            <pc:docMk/>
            <pc:sldMk cId="663088998" sldId="265"/>
            <ac:picMk id="5" creationId="{3F3A51B1-EF1C-5043-BE6A-454944D3FA74}"/>
          </ac:picMkLst>
        </pc:picChg>
        <pc:picChg chg="add mod ord modCrop">
          <ac:chgData name="CHEUNG, Kei Yau [Student]" userId="41ea4ca7-92fd-4cd6-9611-285746e99f4f" providerId="ADAL" clId="{C2058222-89BD-4C17-A834-DB2AC2C961E4}" dt="2025-11-23T06:10:58.391" v="204" actId="732"/>
          <ac:picMkLst>
            <pc:docMk/>
            <pc:sldMk cId="663088998" sldId="265"/>
            <ac:picMk id="8" creationId="{237B4BAE-A986-D834-FD9A-675F133436A2}"/>
          </ac:picMkLst>
        </pc:picChg>
        <pc:picChg chg="add mod">
          <ac:chgData name="CHEUNG, Kei Yau [Student]" userId="41ea4ca7-92fd-4cd6-9611-285746e99f4f" providerId="ADAL" clId="{C2058222-89BD-4C17-A834-DB2AC2C961E4}" dt="2025-11-23T06:10:37.161" v="191" actId="1076"/>
          <ac:picMkLst>
            <pc:docMk/>
            <pc:sldMk cId="663088998" sldId="265"/>
            <ac:picMk id="9" creationId="{26D8690D-9AE1-6081-145B-D31A9E6F1AB7}"/>
          </ac:picMkLst>
        </pc:picChg>
        <pc:picChg chg="add mod">
          <ac:chgData name="CHEUNG, Kei Yau [Student]" userId="41ea4ca7-92fd-4cd6-9611-285746e99f4f" providerId="ADAL" clId="{C2058222-89BD-4C17-A834-DB2AC2C961E4}" dt="2025-11-23T08:40:12.563" v="770" actId="1076"/>
          <ac:picMkLst>
            <pc:docMk/>
            <pc:sldMk cId="663088998" sldId="265"/>
            <ac:picMk id="10" creationId="{CEB6D560-E0F0-D11D-E8F8-EF975A989778}"/>
          </ac:picMkLst>
        </pc:picChg>
        <pc:picChg chg="add mod">
          <ac:chgData name="CHEUNG, Kei Yau [Student]" userId="41ea4ca7-92fd-4cd6-9611-285746e99f4f" providerId="ADAL" clId="{C2058222-89BD-4C17-A834-DB2AC2C961E4}" dt="2025-11-23T08:40:15.137" v="771" actId="1076"/>
          <ac:picMkLst>
            <pc:docMk/>
            <pc:sldMk cId="663088998" sldId="265"/>
            <ac:picMk id="20" creationId="{DEA95DA9-90E1-26BD-A97E-9B2EAF7446E5}"/>
          </ac:picMkLst>
        </pc:picChg>
      </pc:sldChg>
      <pc:sldChg chg="addSp delSp modSp add mod ord setBg">
        <pc:chgData name="CHEUNG, Kei Yau [Student]" userId="41ea4ca7-92fd-4cd6-9611-285746e99f4f" providerId="ADAL" clId="{C2058222-89BD-4C17-A834-DB2AC2C961E4}" dt="2025-11-23T11:42:59.649" v="994"/>
        <pc:sldMkLst>
          <pc:docMk/>
          <pc:sldMk cId="943400869" sldId="266"/>
        </pc:sldMkLst>
        <pc:spChg chg="mod">
          <ac:chgData name="CHEUNG, Kei Yau [Student]" userId="41ea4ca7-92fd-4cd6-9611-285746e99f4f" providerId="ADAL" clId="{C2058222-89BD-4C17-A834-DB2AC2C961E4}" dt="2025-11-23T09:24:27.221" v="780" actId="26606"/>
          <ac:spMkLst>
            <pc:docMk/>
            <pc:sldMk cId="943400869" sldId="266"/>
            <ac:spMk id="2" creationId="{C019E411-7C12-38DC-13C9-6C7BBFFD6D12}"/>
          </ac:spMkLst>
        </pc:spChg>
        <pc:spChg chg="mod">
          <ac:chgData name="CHEUNG, Kei Yau [Student]" userId="41ea4ca7-92fd-4cd6-9611-285746e99f4f" providerId="ADAL" clId="{C2058222-89BD-4C17-A834-DB2AC2C961E4}" dt="2025-11-23T11:42:59.649" v="994"/>
          <ac:spMkLst>
            <pc:docMk/>
            <pc:sldMk cId="943400869" sldId="266"/>
            <ac:spMk id="3" creationId="{CFD33FD9-C610-1AEB-9660-133AC9C0199D}"/>
          </ac:spMkLst>
        </pc:spChg>
        <pc:grpChg chg="add">
          <ac:chgData name="CHEUNG, Kei Yau [Student]" userId="41ea4ca7-92fd-4cd6-9611-285746e99f4f" providerId="ADAL" clId="{C2058222-89BD-4C17-A834-DB2AC2C961E4}" dt="2025-11-23T09:24:27.221" v="780" actId="26606"/>
          <ac:grpSpMkLst>
            <pc:docMk/>
            <pc:sldMk cId="943400869" sldId="266"/>
            <ac:grpSpMk id="13" creationId="{3D8C2594-D090-8C08-EF11-EB4DE055D0E4}"/>
          </ac:grpSpMkLst>
        </pc:grpChg>
        <pc:picChg chg="del">
          <ac:chgData name="CHEUNG, Kei Yau [Student]" userId="41ea4ca7-92fd-4cd6-9611-285746e99f4f" providerId="ADAL" clId="{C2058222-89BD-4C17-A834-DB2AC2C961E4}" dt="2025-11-23T09:24:05.159" v="772" actId="478"/>
          <ac:picMkLst>
            <pc:docMk/>
            <pc:sldMk cId="943400869" sldId="266"/>
            <ac:picMk id="4" creationId="{9EE8AAA8-604F-4BCA-5A15-C875C8F10C81}"/>
          </ac:picMkLst>
        </pc:picChg>
        <pc:picChg chg="del mod">
          <ac:chgData name="CHEUNG, Kei Yau [Student]" userId="41ea4ca7-92fd-4cd6-9611-285746e99f4f" providerId="ADAL" clId="{C2058222-89BD-4C17-A834-DB2AC2C961E4}" dt="2025-11-23T09:24:05.859" v="774" actId="478"/>
          <ac:picMkLst>
            <pc:docMk/>
            <pc:sldMk cId="943400869" sldId="266"/>
            <ac:picMk id="5" creationId="{33AA6FA5-45AE-E42C-4673-648F6359D91F}"/>
          </ac:picMkLst>
        </pc:picChg>
        <pc:picChg chg="add del mod modCrop">
          <ac:chgData name="CHEUNG, Kei Yau [Student]" userId="41ea4ca7-92fd-4cd6-9611-285746e99f4f" providerId="ADAL" clId="{C2058222-89BD-4C17-A834-DB2AC2C961E4}" dt="2025-11-23T11:42:49.647" v="988" actId="478"/>
          <ac:picMkLst>
            <pc:docMk/>
            <pc:sldMk cId="943400869" sldId="266"/>
            <ac:picMk id="6" creationId="{527BA65C-BB3D-ACAD-D444-1AABB840290E}"/>
          </ac:picMkLst>
        </pc:picChg>
        <pc:picChg chg="add del mod">
          <ac:chgData name="CHEUNG, Kei Yau [Student]" userId="41ea4ca7-92fd-4cd6-9611-285746e99f4f" providerId="ADAL" clId="{C2058222-89BD-4C17-A834-DB2AC2C961E4}" dt="2025-11-23T11:42:50.229" v="989" actId="478"/>
          <ac:picMkLst>
            <pc:docMk/>
            <pc:sldMk cId="943400869" sldId="266"/>
            <ac:picMk id="7" creationId="{E428E2FC-5D17-1AA9-B23B-355FA4CB5B9D}"/>
          </ac:picMkLst>
        </pc:picChg>
        <pc:picChg chg="add del mod ord">
          <ac:chgData name="CHEUNG, Kei Yau [Student]" userId="41ea4ca7-92fd-4cd6-9611-285746e99f4f" providerId="ADAL" clId="{C2058222-89BD-4C17-A834-DB2AC2C961E4}" dt="2025-11-23T11:42:50.815" v="990" actId="478"/>
          <ac:picMkLst>
            <pc:docMk/>
            <pc:sldMk cId="943400869" sldId="266"/>
            <ac:picMk id="8" creationId="{A4D76073-E1C8-80E4-F82B-0B84C5C129DA}"/>
          </ac:picMkLst>
        </pc:picChg>
      </pc:sldChg>
      <pc:sldChg chg="addSp delSp modSp add mod">
        <pc:chgData name="CHEUNG, Kei Yau [Student]" userId="41ea4ca7-92fd-4cd6-9611-285746e99f4f" providerId="ADAL" clId="{C2058222-89BD-4C17-A834-DB2AC2C961E4}" dt="2025-11-23T11:49:50.020" v="1134" actId="1076"/>
        <pc:sldMkLst>
          <pc:docMk/>
          <pc:sldMk cId="3419597330" sldId="267"/>
        </pc:sldMkLst>
        <pc:spChg chg="del">
          <ac:chgData name="CHEUNG, Kei Yau [Student]" userId="41ea4ca7-92fd-4cd6-9611-285746e99f4f" providerId="ADAL" clId="{C2058222-89BD-4C17-A834-DB2AC2C961E4}" dt="2025-11-23T06:19:35.387" v="494"/>
          <ac:spMkLst>
            <pc:docMk/>
            <pc:sldMk cId="3419597330" sldId="267"/>
            <ac:spMk id="3" creationId="{E3ED8B69-5531-ED69-4F73-260F32D479AC}"/>
          </ac:spMkLst>
        </pc:spChg>
        <pc:spChg chg="add mod">
          <ac:chgData name="CHEUNG, Kei Yau [Student]" userId="41ea4ca7-92fd-4cd6-9611-285746e99f4f" providerId="ADAL" clId="{C2058222-89BD-4C17-A834-DB2AC2C961E4}" dt="2025-11-23T11:49:50.020" v="1134" actId="1076"/>
          <ac:spMkLst>
            <pc:docMk/>
            <pc:sldMk cId="3419597330" sldId="267"/>
            <ac:spMk id="11" creationId="{A2EADCAC-52B0-DF7B-29C8-A8784088AFB9}"/>
          </ac:spMkLst>
        </pc:spChg>
        <pc:grpChg chg="mod">
          <ac:chgData name="CHEUNG, Kei Yau [Student]" userId="41ea4ca7-92fd-4cd6-9611-285746e99f4f" providerId="ADAL" clId="{C2058222-89BD-4C17-A834-DB2AC2C961E4}" dt="2025-11-23T11:49:35.177" v="1131" actId="164"/>
          <ac:grpSpMkLst>
            <pc:docMk/>
            <pc:sldMk cId="3419597330" sldId="267"/>
            <ac:grpSpMk id="23" creationId="{4670952F-82AC-6B2D-7F77-E65A6FDC073D}"/>
          </ac:grpSpMkLst>
        </pc:grpChg>
        <pc:grpChg chg="add mod">
          <ac:chgData name="CHEUNG, Kei Yau [Student]" userId="41ea4ca7-92fd-4cd6-9611-285746e99f4f" providerId="ADAL" clId="{C2058222-89BD-4C17-A834-DB2AC2C961E4}" dt="2025-11-23T11:49:35.177" v="1131" actId="164"/>
          <ac:grpSpMkLst>
            <pc:docMk/>
            <pc:sldMk cId="3419597330" sldId="267"/>
            <ac:grpSpMk id="24" creationId="{0B27EE84-B923-1D1B-9FF0-37F17295169F}"/>
          </ac:grpSpMkLst>
        </pc:grpChg>
        <pc:picChg chg="del">
          <ac:chgData name="CHEUNG, Kei Yau [Student]" userId="41ea4ca7-92fd-4cd6-9611-285746e99f4f" providerId="ADAL" clId="{C2058222-89BD-4C17-A834-DB2AC2C961E4}" dt="2025-11-23T06:18:43.189" v="489" actId="478"/>
          <ac:picMkLst>
            <pc:docMk/>
            <pc:sldMk cId="3419597330" sldId="267"/>
            <ac:picMk id="4" creationId="{2D587C63-17C8-00C4-DA73-163A70125C54}"/>
          </ac:picMkLst>
        </pc:picChg>
        <pc:picChg chg="del">
          <ac:chgData name="CHEUNG, Kei Yau [Student]" userId="41ea4ca7-92fd-4cd6-9611-285746e99f4f" providerId="ADAL" clId="{C2058222-89BD-4C17-A834-DB2AC2C961E4}" dt="2025-11-23T06:18:40.492" v="488" actId="478"/>
          <ac:picMkLst>
            <pc:docMk/>
            <pc:sldMk cId="3419597330" sldId="267"/>
            <ac:picMk id="5" creationId="{BA991AC4-A930-FE4D-D9FE-A37878C6D1CC}"/>
          </ac:picMkLst>
        </pc:picChg>
        <pc:picChg chg="add del mod">
          <ac:chgData name="CHEUNG, Kei Yau [Student]" userId="41ea4ca7-92fd-4cd6-9611-285746e99f4f" providerId="ADAL" clId="{C2058222-89BD-4C17-A834-DB2AC2C961E4}" dt="2025-11-23T06:19:55.134" v="498" actId="478"/>
          <ac:picMkLst>
            <pc:docMk/>
            <pc:sldMk cId="3419597330" sldId="267"/>
            <ac:picMk id="7" creationId="{9967380D-8732-D4F0-688B-AA291750595B}"/>
          </ac:picMkLst>
        </pc:picChg>
        <pc:picChg chg="add del mod">
          <ac:chgData name="CHEUNG, Kei Yau [Student]" userId="41ea4ca7-92fd-4cd6-9611-285746e99f4f" providerId="ADAL" clId="{C2058222-89BD-4C17-A834-DB2AC2C961E4}" dt="2025-11-23T06:21:02.286" v="593" actId="478"/>
          <ac:picMkLst>
            <pc:docMk/>
            <pc:sldMk cId="3419597330" sldId="267"/>
            <ac:picMk id="8" creationId="{84396DE7-B92B-AF5C-974B-D8ACC8524657}"/>
          </ac:picMkLst>
        </pc:picChg>
        <pc:picChg chg="add del mod">
          <ac:chgData name="CHEUNG, Kei Yau [Student]" userId="41ea4ca7-92fd-4cd6-9611-285746e99f4f" providerId="ADAL" clId="{C2058222-89BD-4C17-A834-DB2AC2C961E4}" dt="2025-11-23T06:19:39.939" v="496" actId="478"/>
          <ac:picMkLst>
            <pc:docMk/>
            <pc:sldMk cId="3419597330" sldId="267"/>
            <ac:picMk id="9" creationId="{779AA5F5-AB27-D16D-045A-E9D233E04077}"/>
          </ac:picMkLst>
        </pc:picChg>
        <pc:picChg chg="add del mod">
          <ac:chgData name="CHEUNG, Kei Yau [Student]" userId="41ea4ca7-92fd-4cd6-9611-285746e99f4f" providerId="ADAL" clId="{C2058222-89BD-4C17-A834-DB2AC2C961E4}" dt="2025-11-23T11:48:35.914" v="1121" actId="478"/>
          <ac:picMkLst>
            <pc:docMk/>
            <pc:sldMk cId="3419597330" sldId="267"/>
            <ac:picMk id="12" creationId="{FF497F65-A761-BC9A-5E3B-A41CBFBF7CCE}"/>
          </ac:picMkLst>
        </pc:picChg>
        <pc:picChg chg="add del mod">
          <ac:chgData name="CHEUNG, Kei Yau [Student]" userId="41ea4ca7-92fd-4cd6-9611-285746e99f4f" providerId="ADAL" clId="{C2058222-89BD-4C17-A834-DB2AC2C961E4}" dt="2025-11-23T11:48:35.463" v="1120" actId="478"/>
          <ac:picMkLst>
            <pc:docMk/>
            <pc:sldMk cId="3419597330" sldId="267"/>
            <ac:picMk id="13" creationId="{3DFD9B43-7DB0-179A-D9D8-69797D0C48D1}"/>
          </ac:picMkLst>
        </pc:picChg>
        <pc:picChg chg="add mod">
          <ac:chgData name="CHEUNG, Kei Yau [Student]" userId="41ea4ca7-92fd-4cd6-9611-285746e99f4f" providerId="ADAL" clId="{C2058222-89BD-4C17-A834-DB2AC2C961E4}" dt="2025-11-23T11:49:35.177" v="1131" actId="164"/>
          <ac:picMkLst>
            <pc:docMk/>
            <pc:sldMk cId="3419597330" sldId="267"/>
            <ac:picMk id="15" creationId="{C81CABFE-10FC-3A0C-7537-28D82865372E}"/>
          </ac:picMkLst>
        </pc:picChg>
        <pc:inkChg chg="add mod">
          <ac:chgData name="CHEUNG, Kei Yau [Student]" userId="41ea4ca7-92fd-4cd6-9611-285746e99f4f" providerId="ADAL" clId="{C2058222-89BD-4C17-A834-DB2AC2C961E4}" dt="2025-11-23T11:49:25.786" v="1130"/>
          <ac:inkMkLst>
            <pc:docMk/>
            <pc:sldMk cId="3419597330" sldId="267"/>
            <ac:inkMk id="16" creationId="{00913D27-D38F-126D-F1AD-4FA19C430831}"/>
          </ac:inkMkLst>
        </pc:inkChg>
        <pc:inkChg chg="add mod">
          <ac:chgData name="CHEUNG, Kei Yau [Student]" userId="41ea4ca7-92fd-4cd6-9611-285746e99f4f" providerId="ADAL" clId="{C2058222-89BD-4C17-A834-DB2AC2C961E4}" dt="2025-11-23T11:49:25.786" v="1130"/>
          <ac:inkMkLst>
            <pc:docMk/>
            <pc:sldMk cId="3419597330" sldId="267"/>
            <ac:inkMk id="17" creationId="{F43C8444-D644-AA16-60AE-CFC899706DF7}"/>
          </ac:inkMkLst>
        </pc:inkChg>
        <pc:inkChg chg="add mod">
          <ac:chgData name="CHEUNG, Kei Yau [Student]" userId="41ea4ca7-92fd-4cd6-9611-285746e99f4f" providerId="ADAL" clId="{C2058222-89BD-4C17-A834-DB2AC2C961E4}" dt="2025-11-23T11:49:25.786" v="1130"/>
          <ac:inkMkLst>
            <pc:docMk/>
            <pc:sldMk cId="3419597330" sldId="267"/>
            <ac:inkMk id="22" creationId="{12E75B18-0B37-E169-96F4-25AF27CB9E24}"/>
          </ac:inkMkLst>
        </pc:inkChg>
      </pc:sldChg>
      <pc:sldChg chg="addSp delSp modSp add mod">
        <pc:chgData name="CHEUNG, Kei Yau [Student]" userId="41ea4ca7-92fd-4cd6-9611-285746e99f4f" providerId="ADAL" clId="{C2058222-89BD-4C17-A834-DB2AC2C961E4}" dt="2025-11-23T07:50:31.957" v="760" actId="14100"/>
        <pc:sldMkLst>
          <pc:docMk/>
          <pc:sldMk cId="1005749616" sldId="268"/>
        </pc:sldMkLst>
        <pc:spChg chg="mod">
          <ac:chgData name="CHEUNG, Kei Yau [Student]" userId="41ea4ca7-92fd-4cd6-9611-285746e99f4f" providerId="ADAL" clId="{C2058222-89BD-4C17-A834-DB2AC2C961E4}" dt="2025-11-23T06:24:10.614" v="736" actId="1076"/>
          <ac:spMkLst>
            <pc:docMk/>
            <pc:sldMk cId="1005749616" sldId="268"/>
            <ac:spMk id="2" creationId="{FA830014-0DCD-B9CD-7757-8762B9D4F5CE}"/>
          </ac:spMkLst>
        </pc:spChg>
        <pc:spChg chg="mod">
          <ac:chgData name="CHEUNG, Kei Yau [Student]" userId="41ea4ca7-92fd-4cd6-9611-285746e99f4f" providerId="ADAL" clId="{C2058222-89BD-4C17-A834-DB2AC2C961E4}" dt="2025-11-23T06:24:19.105" v="739" actId="1076"/>
          <ac:spMkLst>
            <pc:docMk/>
            <pc:sldMk cId="1005749616" sldId="268"/>
            <ac:spMk id="11" creationId="{E1D78C4E-CF1A-0CAE-587B-D14D5BA338FC}"/>
          </ac:spMkLst>
        </pc:spChg>
        <pc:picChg chg="add mod">
          <ac:chgData name="CHEUNG, Kei Yau [Student]" userId="41ea4ca7-92fd-4cd6-9611-285746e99f4f" providerId="ADAL" clId="{C2058222-89BD-4C17-A834-DB2AC2C961E4}" dt="2025-11-23T06:24:04.830" v="734" actId="1076"/>
          <ac:picMkLst>
            <pc:docMk/>
            <pc:sldMk cId="1005749616" sldId="268"/>
            <ac:picMk id="4" creationId="{B4761EA3-3A42-0C9C-3B83-C65EE345F28B}"/>
          </ac:picMkLst>
        </pc:picChg>
        <pc:picChg chg="add mod">
          <ac:chgData name="CHEUNG, Kei Yau [Student]" userId="41ea4ca7-92fd-4cd6-9611-285746e99f4f" providerId="ADAL" clId="{C2058222-89BD-4C17-A834-DB2AC2C961E4}" dt="2025-11-23T06:24:15.907" v="738" actId="1076"/>
          <ac:picMkLst>
            <pc:docMk/>
            <pc:sldMk cId="1005749616" sldId="268"/>
            <ac:picMk id="6" creationId="{3E9650F3-6060-3210-E2DD-915A43D67306}"/>
          </ac:picMkLst>
        </pc:picChg>
        <pc:picChg chg="del mod">
          <ac:chgData name="CHEUNG, Kei Yau [Student]" userId="41ea4ca7-92fd-4cd6-9611-285746e99f4f" providerId="ADAL" clId="{C2058222-89BD-4C17-A834-DB2AC2C961E4}" dt="2025-11-23T06:23:21.945" v="724" actId="478"/>
          <ac:picMkLst>
            <pc:docMk/>
            <pc:sldMk cId="1005749616" sldId="268"/>
            <ac:picMk id="7" creationId="{67DA5F68-BF62-5DA1-F7DE-05013D210B11}"/>
          </ac:picMkLst>
        </pc:picChg>
        <pc:picChg chg="del mod">
          <ac:chgData name="CHEUNG, Kei Yau [Student]" userId="41ea4ca7-92fd-4cd6-9611-285746e99f4f" providerId="ADAL" clId="{C2058222-89BD-4C17-A834-DB2AC2C961E4}" dt="2025-11-23T06:23:00.300" v="720" actId="478"/>
          <ac:picMkLst>
            <pc:docMk/>
            <pc:sldMk cId="1005749616" sldId="268"/>
            <ac:picMk id="8" creationId="{9E78C213-38BF-E32F-DA2D-17EC955CD787}"/>
          </ac:picMkLst>
        </pc:picChg>
        <pc:picChg chg="add del mod">
          <ac:chgData name="CHEUNG, Kei Yau [Student]" userId="41ea4ca7-92fd-4cd6-9611-285746e99f4f" providerId="ADAL" clId="{C2058222-89BD-4C17-A834-DB2AC2C961E4}" dt="2025-11-23T07:49:32.618" v="751" actId="478"/>
          <ac:picMkLst>
            <pc:docMk/>
            <pc:sldMk cId="1005749616" sldId="268"/>
            <ac:picMk id="10" creationId="{5D318EA8-0C02-32CA-4A72-98A20673D936}"/>
          </ac:picMkLst>
        </pc:picChg>
        <pc:picChg chg="add del mod">
          <ac:chgData name="CHEUNG, Kei Yau [Student]" userId="41ea4ca7-92fd-4cd6-9611-285746e99f4f" providerId="ADAL" clId="{C2058222-89BD-4C17-A834-DB2AC2C961E4}" dt="2025-11-23T07:49:32.092" v="750" actId="478"/>
          <ac:picMkLst>
            <pc:docMk/>
            <pc:sldMk cId="1005749616" sldId="268"/>
            <ac:picMk id="13" creationId="{8235CF25-0875-B9ED-4878-EAC2D48E452E}"/>
          </ac:picMkLst>
        </pc:picChg>
        <pc:picChg chg="add mod">
          <ac:chgData name="CHEUNG, Kei Yau [Student]" userId="41ea4ca7-92fd-4cd6-9611-285746e99f4f" providerId="ADAL" clId="{C2058222-89BD-4C17-A834-DB2AC2C961E4}" dt="2025-11-23T07:50:29.530" v="759" actId="1076"/>
          <ac:picMkLst>
            <pc:docMk/>
            <pc:sldMk cId="1005749616" sldId="268"/>
            <ac:picMk id="15" creationId="{DDFBA517-4316-DD84-8C7B-122936862480}"/>
          </ac:picMkLst>
        </pc:picChg>
        <pc:picChg chg="add mod">
          <ac:chgData name="CHEUNG, Kei Yau [Student]" userId="41ea4ca7-92fd-4cd6-9611-285746e99f4f" providerId="ADAL" clId="{C2058222-89BD-4C17-A834-DB2AC2C961E4}" dt="2025-11-23T07:50:31.957" v="760" actId="14100"/>
          <ac:picMkLst>
            <pc:docMk/>
            <pc:sldMk cId="1005749616" sldId="268"/>
            <ac:picMk id="17" creationId="{BB8414E0-1A84-C210-A471-1A7CA398DF0A}"/>
          </ac:picMkLst>
        </pc:picChg>
      </pc:sldChg>
      <pc:sldChg chg="addSp delSp modSp add mod">
        <pc:chgData name="CHEUNG, Kei Yau [Student]" userId="41ea4ca7-92fd-4cd6-9611-285746e99f4f" providerId="ADAL" clId="{C2058222-89BD-4C17-A834-DB2AC2C961E4}" dt="2025-11-23T08:20:00.740" v="764" actId="1076"/>
        <pc:sldMkLst>
          <pc:docMk/>
          <pc:sldMk cId="3311417801" sldId="269"/>
        </pc:sldMkLst>
        <pc:spChg chg="mod">
          <ac:chgData name="CHEUNG, Kei Yau [Student]" userId="41ea4ca7-92fd-4cd6-9611-285746e99f4f" providerId="ADAL" clId="{C2058222-89BD-4C17-A834-DB2AC2C961E4}" dt="2025-11-23T06:23:54.365" v="730" actId="20577"/>
          <ac:spMkLst>
            <pc:docMk/>
            <pc:sldMk cId="3311417801" sldId="269"/>
            <ac:spMk id="11" creationId="{98E40456-363F-FDAB-CAC2-2F50631A2668}"/>
          </ac:spMkLst>
        </pc:spChg>
        <pc:picChg chg="add mod">
          <ac:chgData name="CHEUNG, Kei Yau [Student]" userId="41ea4ca7-92fd-4cd6-9611-285746e99f4f" providerId="ADAL" clId="{C2058222-89BD-4C17-A834-DB2AC2C961E4}" dt="2025-11-23T08:20:00.740" v="764" actId="1076"/>
          <ac:picMkLst>
            <pc:docMk/>
            <pc:sldMk cId="3311417801" sldId="269"/>
            <ac:picMk id="4" creationId="{33DCF8B8-B7E9-BF57-2E7B-2159E0DD5456}"/>
          </ac:picMkLst>
        </pc:picChg>
        <pc:picChg chg="del">
          <ac:chgData name="CHEUNG, Kei Yau [Student]" userId="41ea4ca7-92fd-4cd6-9611-285746e99f4f" providerId="ADAL" clId="{C2058222-89BD-4C17-A834-DB2AC2C961E4}" dt="2025-11-23T08:19:53.726" v="761" actId="478"/>
          <ac:picMkLst>
            <pc:docMk/>
            <pc:sldMk cId="3311417801" sldId="269"/>
            <ac:picMk id="7" creationId="{8C7E9D11-695A-4B16-BD16-7BFA7ADEC104}"/>
          </ac:picMkLst>
        </pc:picChg>
      </pc:sldChg>
      <pc:sldChg chg="modSp mod">
        <pc:chgData name="CHEUNG, Kei Yau [Student]" userId="41ea4ca7-92fd-4cd6-9611-285746e99f4f" providerId="ADAL" clId="{C2058222-89BD-4C17-A834-DB2AC2C961E4}" dt="2025-11-23T11:44:42.465" v="998" actId="403"/>
        <pc:sldMkLst>
          <pc:docMk/>
          <pc:sldMk cId="3938643328" sldId="270"/>
        </pc:sldMkLst>
        <pc:spChg chg="mod">
          <ac:chgData name="CHEUNG, Kei Yau [Student]" userId="41ea4ca7-92fd-4cd6-9611-285746e99f4f" providerId="ADAL" clId="{C2058222-89BD-4C17-A834-DB2AC2C961E4}" dt="2025-11-23T11:44:42.465" v="998" actId="403"/>
          <ac:spMkLst>
            <pc:docMk/>
            <pc:sldMk cId="3938643328" sldId="270"/>
            <ac:spMk id="3" creationId="{A814642A-3F38-B2E8-4441-AAF1A2424223}"/>
          </ac:spMkLst>
        </pc:spChg>
      </pc:sldChg>
      <pc:sldChg chg="addSp delSp modSp mod">
        <pc:chgData name="CHEUNG, Kei Yau [Student]" userId="41ea4ca7-92fd-4cd6-9611-285746e99f4f" providerId="ADAL" clId="{C2058222-89BD-4C17-A834-DB2AC2C961E4}" dt="2025-11-23T14:01:06.864" v="1494" actId="20577"/>
        <pc:sldMkLst>
          <pc:docMk/>
          <pc:sldMk cId="193274352" sldId="271"/>
        </pc:sldMkLst>
        <pc:spChg chg="mod">
          <ac:chgData name="CHEUNG, Kei Yau [Student]" userId="41ea4ca7-92fd-4cd6-9611-285746e99f4f" providerId="ADAL" clId="{C2058222-89BD-4C17-A834-DB2AC2C961E4}" dt="2025-11-23T14:01:06.864" v="1494" actId="20577"/>
          <ac:spMkLst>
            <pc:docMk/>
            <pc:sldMk cId="193274352" sldId="271"/>
            <ac:spMk id="3" creationId="{A814642A-3F38-B2E8-4441-AAF1A2424223}"/>
          </ac:spMkLst>
        </pc:spChg>
        <pc:picChg chg="del">
          <ac:chgData name="CHEUNG, Kei Yau [Student]" userId="41ea4ca7-92fd-4cd6-9611-285746e99f4f" providerId="ADAL" clId="{C2058222-89BD-4C17-A834-DB2AC2C961E4}" dt="2025-11-23T11:41:30.896" v="936" actId="478"/>
          <ac:picMkLst>
            <pc:docMk/>
            <pc:sldMk cId="193274352" sldId="271"/>
            <ac:picMk id="4" creationId="{8DE3EDEA-ABAE-63CF-861E-48C893DD992A}"/>
          </ac:picMkLst>
        </pc:picChg>
        <pc:picChg chg="del">
          <ac:chgData name="CHEUNG, Kei Yau [Student]" userId="41ea4ca7-92fd-4cd6-9611-285746e99f4f" providerId="ADAL" clId="{C2058222-89BD-4C17-A834-DB2AC2C961E4}" dt="2025-11-23T09:44:59.789" v="804" actId="478"/>
          <ac:picMkLst>
            <pc:docMk/>
            <pc:sldMk cId="193274352" sldId="271"/>
            <ac:picMk id="5" creationId="{97509DB8-ECE9-B36B-7812-92E76BE216A7}"/>
          </ac:picMkLst>
        </pc:picChg>
        <pc:picChg chg="del">
          <ac:chgData name="CHEUNG, Kei Yau [Student]" userId="41ea4ca7-92fd-4cd6-9611-285746e99f4f" providerId="ADAL" clId="{C2058222-89BD-4C17-A834-DB2AC2C961E4}" dt="2025-11-23T09:45:11.376" v="809" actId="478"/>
          <ac:picMkLst>
            <pc:docMk/>
            <pc:sldMk cId="193274352" sldId="271"/>
            <ac:picMk id="9" creationId="{C4A8FBEB-3607-B7EC-B2BD-E812FB8DC65B}"/>
          </ac:picMkLst>
        </pc:picChg>
        <pc:picChg chg="add del mod">
          <ac:chgData name="CHEUNG, Kei Yau [Student]" userId="41ea4ca7-92fd-4cd6-9611-285746e99f4f" providerId="ADAL" clId="{C2058222-89BD-4C17-A834-DB2AC2C961E4}" dt="2025-11-23T12:15:04.494" v="1486" actId="478"/>
          <ac:picMkLst>
            <pc:docMk/>
            <pc:sldMk cId="193274352" sldId="271"/>
            <ac:picMk id="10" creationId="{54B58710-5EA4-3E3F-092D-EA40B0E80B37}"/>
          </ac:picMkLst>
        </pc:picChg>
        <pc:picChg chg="add del mod">
          <ac:chgData name="CHEUNG, Kei Yau [Student]" userId="41ea4ca7-92fd-4cd6-9611-285746e99f4f" providerId="ADAL" clId="{C2058222-89BD-4C17-A834-DB2AC2C961E4}" dt="2025-11-23T12:13:33.665" v="1479" actId="478"/>
          <ac:picMkLst>
            <pc:docMk/>
            <pc:sldMk cId="193274352" sldId="271"/>
            <ac:picMk id="11" creationId="{6C645D13-0B59-67C3-D0C8-2662F002C811}"/>
          </ac:picMkLst>
        </pc:picChg>
        <pc:picChg chg="add del mod">
          <ac:chgData name="CHEUNG, Kei Yau [Student]" userId="41ea4ca7-92fd-4cd6-9611-285746e99f4f" providerId="ADAL" clId="{C2058222-89BD-4C17-A834-DB2AC2C961E4}" dt="2025-11-23T11:55:09.446" v="1334" actId="478"/>
          <ac:picMkLst>
            <pc:docMk/>
            <pc:sldMk cId="193274352" sldId="271"/>
            <ac:picMk id="12" creationId="{4ADABD73-8906-26A0-A9A9-7A138CD04601}"/>
          </ac:picMkLst>
        </pc:picChg>
        <pc:picChg chg="add mod">
          <ac:chgData name="CHEUNG, Kei Yau [Student]" userId="41ea4ca7-92fd-4cd6-9611-285746e99f4f" providerId="ADAL" clId="{C2058222-89BD-4C17-A834-DB2AC2C961E4}" dt="2025-11-23T11:55:21.414" v="1337" actId="1076"/>
          <ac:picMkLst>
            <pc:docMk/>
            <pc:sldMk cId="193274352" sldId="271"/>
            <ac:picMk id="13" creationId="{0C3A409C-BFBF-1AEB-33BA-A2E7A860C734}"/>
          </ac:picMkLst>
        </pc:picChg>
        <pc:picChg chg="add mod">
          <ac:chgData name="CHEUNG, Kei Yau [Student]" userId="41ea4ca7-92fd-4cd6-9611-285746e99f4f" providerId="ADAL" clId="{C2058222-89BD-4C17-A834-DB2AC2C961E4}" dt="2025-11-23T12:13:47.443" v="1485" actId="1076"/>
          <ac:picMkLst>
            <pc:docMk/>
            <pc:sldMk cId="193274352" sldId="271"/>
            <ac:picMk id="15" creationId="{31C90C3D-6AAC-711A-AB85-727BBF944CCB}"/>
          </ac:picMkLst>
        </pc:picChg>
        <pc:picChg chg="add mod">
          <ac:chgData name="CHEUNG, Kei Yau [Student]" userId="41ea4ca7-92fd-4cd6-9611-285746e99f4f" providerId="ADAL" clId="{C2058222-89BD-4C17-A834-DB2AC2C961E4}" dt="2025-11-23T12:15:12.195" v="1490" actId="14100"/>
          <ac:picMkLst>
            <pc:docMk/>
            <pc:sldMk cId="193274352" sldId="271"/>
            <ac:picMk id="17" creationId="{A9FE5034-011F-1513-762A-B8A4DE1AB5A7}"/>
          </ac:picMkLst>
        </pc:picChg>
      </pc:sldChg>
      <pc:sldChg chg="modSp mod">
        <pc:chgData name="CHEUNG, Kei Yau [Student]" userId="41ea4ca7-92fd-4cd6-9611-285746e99f4f" providerId="ADAL" clId="{C2058222-89BD-4C17-A834-DB2AC2C961E4}" dt="2025-11-23T12:09:35.639" v="1478" actId="20577"/>
        <pc:sldMkLst>
          <pc:docMk/>
          <pc:sldMk cId="129739152" sldId="272"/>
        </pc:sldMkLst>
        <pc:spChg chg="mod">
          <ac:chgData name="CHEUNG, Kei Yau [Student]" userId="41ea4ca7-92fd-4cd6-9611-285746e99f4f" providerId="ADAL" clId="{C2058222-89BD-4C17-A834-DB2AC2C961E4}" dt="2025-11-23T12:09:35.639" v="1478" actId="20577"/>
          <ac:spMkLst>
            <pc:docMk/>
            <pc:sldMk cId="129739152" sldId="272"/>
            <ac:spMk id="6" creationId="{E069673A-FCE3-71EE-BBD6-C31FB76AD25A}"/>
          </ac:spMkLst>
        </pc:spChg>
      </pc:sldChg>
      <pc:sldChg chg="modSp mod">
        <pc:chgData name="CHEUNG, Kei Yau [Student]" userId="41ea4ca7-92fd-4cd6-9611-285746e99f4f" providerId="ADAL" clId="{C2058222-89BD-4C17-A834-DB2AC2C961E4}" dt="2025-11-23T11:54:29.901" v="1333" actId="1076"/>
        <pc:sldMkLst>
          <pc:docMk/>
          <pc:sldMk cId="1269126292" sldId="273"/>
        </pc:sldMkLst>
        <pc:spChg chg="mod">
          <ac:chgData name="CHEUNG, Kei Yau [Student]" userId="41ea4ca7-92fd-4cd6-9611-285746e99f4f" providerId="ADAL" clId="{C2058222-89BD-4C17-A834-DB2AC2C961E4}" dt="2025-11-23T11:54:29.901" v="1333" actId="1076"/>
          <ac:spMkLst>
            <pc:docMk/>
            <pc:sldMk cId="1269126292" sldId="273"/>
            <ac:spMk id="11" creationId="{AFBDEC31-4AEA-90CA-AFC3-4097CA140278}"/>
          </ac:spMkLst>
        </pc:spChg>
      </pc:sldChg>
      <pc:sldChg chg="addSp delSp modSp mod delAnim modAnim">
        <pc:chgData name="CHEUNG, Kei Yau [Student]" userId="41ea4ca7-92fd-4cd6-9611-285746e99f4f" providerId="ADAL" clId="{C2058222-89BD-4C17-A834-DB2AC2C961E4}" dt="2025-11-23T14:05:55.119" v="1496"/>
        <pc:sldMkLst>
          <pc:docMk/>
          <pc:sldMk cId="2392395327" sldId="274"/>
        </pc:sldMkLst>
        <pc:spChg chg="mod">
          <ac:chgData name="CHEUNG, Kei Yau [Student]" userId="41ea4ca7-92fd-4cd6-9611-285746e99f4f" providerId="ADAL" clId="{C2058222-89BD-4C17-A834-DB2AC2C961E4}" dt="2025-11-23T11:43:14.815" v="996" actId="2710"/>
          <ac:spMkLst>
            <pc:docMk/>
            <pc:sldMk cId="2392395327" sldId="274"/>
            <ac:spMk id="3" creationId="{A814642A-3F38-B2E8-4441-AAF1A2424223}"/>
          </ac:spMkLst>
        </pc:spChg>
        <pc:picChg chg="add mod">
          <ac:chgData name="CHEUNG, Kei Yau [Student]" userId="41ea4ca7-92fd-4cd6-9611-285746e99f4f" providerId="ADAL" clId="{C2058222-89BD-4C17-A834-DB2AC2C961E4}" dt="2025-11-23T14:05:55.119" v="1496"/>
          <ac:picMkLst>
            <pc:docMk/>
            <pc:sldMk cId="2392395327" sldId="274"/>
            <ac:picMk id="5" creationId="{6F429C49-6250-BE41-E38A-0BEABDF2BE5D}"/>
          </ac:picMkLst>
        </pc:picChg>
        <pc:picChg chg="del">
          <ac:chgData name="CHEUNG, Kei Yau [Student]" userId="41ea4ca7-92fd-4cd6-9611-285746e99f4f" providerId="ADAL" clId="{C2058222-89BD-4C17-A834-DB2AC2C961E4}" dt="2025-11-23T14:01:23.237" v="1495" actId="478"/>
          <ac:picMkLst>
            <pc:docMk/>
            <pc:sldMk cId="2392395327" sldId="274"/>
            <ac:picMk id="8" creationId="{12AD8DDA-85AD-1DBA-C3E6-287C37AD43E1}"/>
          </ac:picMkLst>
        </pc:picChg>
      </pc:sldChg>
      <pc:sldChg chg="modSp add mod">
        <pc:chgData name="CHEUNG, Kei Yau [Student]" userId="41ea4ca7-92fd-4cd6-9611-285746e99f4f" providerId="ADAL" clId="{C2058222-89BD-4C17-A834-DB2AC2C961E4}" dt="2025-11-23T11:54:18.116" v="1331" actId="1076"/>
        <pc:sldMkLst>
          <pc:docMk/>
          <pc:sldMk cId="1435741654" sldId="275"/>
        </pc:sldMkLst>
        <pc:spChg chg="mod">
          <ac:chgData name="CHEUNG, Kei Yau [Student]" userId="41ea4ca7-92fd-4cd6-9611-285746e99f4f" providerId="ADAL" clId="{C2058222-89BD-4C17-A834-DB2AC2C961E4}" dt="2025-11-23T11:54:18.116" v="1331" actId="1076"/>
          <ac:spMkLst>
            <pc:docMk/>
            <pc:sldMk cId="1435741654" sldId="275"/>
            <ac:spMk id="11" creationId="{B8FCC598-87EA-6606-660B-339C3867FE4B}"/>
          </ac:spMkLst>
        </pc:spChg>
      </pc:sldChg>
      <pc:sldChg chg="addSp delSp modSp add mod">
        <pc:chgData name="CHEUNG, Kei Yau [Student]" userId="41ea4ca7-92fd-4cd6-9611-285746e99f4f" providerId="ADAL" clId="{C2058222-89BD-4C17-A834-DB2AC2C961E4}" dt="2025-11-23T12:05:44.365" v="1440" actId="20577"/>
        <pc:sldMkLst>
          <pc:docMk/>
          <pc:sldMk cId="3720628009" sldId="276"/>
        </pc:sldMkLst>
        <pc:spChg chg="mod">
          <ac:chgData name="CHEUNG, Kei Yau [Student]" userId="41ea4ca7-92fd-4cd6-9611-285746e99f4f" providerId="ADAL" clId="{C2058222-89BD-4C17-A834-DB2AC2C961E4}" dt="2025-11-23T12:05:44.365" v="1440" actId="20577"/>
          <ac:spMkLst>
            <pc:docMk/>
            <pc:sldMk cId="3720628009" sldId="276"/>
            <ac:spMk id="2" creationId="{D211D069-9B46-2FCD-ED35-6E4940EE1908}"/>
          </ac:spMkLst>
        </pc:spChg>
        <pc:spChg chg="mod">
          <ac:chgData name="CHEUNG, Kei Yau [Student]" userId="41ea4ca7-92fd-4cd6-9611-285746e99f4f" providerId="ADAL" clId="{C2058222-89BD-4C17-A834-DB2AC2C961E4}" dt="2025-11-23T11:53:14.428" v="1328" actId="20577"/>
          <ac:spMkLst>
            <pc:docMk/>
            <pc:sldMk cId="3720628009" sldId="276"/>
            <ac:spMk id="11" creationId="{0259BE4A-88DF-059F-904C-1CA5785C9348}"/>
          </ac:spMkLst>
        </pc:spChg>
        <pc:grpChg chg="del">
          <ac:chgData name="CHEUNG, Kei Yau [Student]" userId="41ea4ca7-92fd-4cd6-9611-285746e99f4f" providerId="ADAL" clId="{C2058222-89BD-4C17-A834-DB2AC2C961E4}" dt="2025-11-23T11:50:13.720" v="1135" actId="478"/>
          <ac:grpSpMkLst>
            <pc:docMk/>
            <pc:sldMk cId="3720628009" sldId="276"/>
            <ac:grpSpMk id="24" creationId="{683A23DF-9576-8B0F-CEB0-74972A813092}"/>
          </ac:grpSpMkLst>
        </pc:grpChg>
        <pc:picChg chg="add mod">
          <ac:chgData name="CHEUNG, Kei Yau [Student]" userId="41ea4ca7-92fd-4cd6-9611-285746e99f4f" providerId="ADAL" clId="{C2058222-89BD-4C17-A834-DB2AC2C961E4}" dt="2025-11-23T11:50:34.578" v="1140" actId="1076"/>
          <ac:picMkLst>
            <pc:docMk/>
            <pc:sldMk cId="3720628009" sldId="276"/>
            <ac:picMk id="3" creationId="{2125072E-59C3-18B0-998C-0DDBFB0853AB}"/>
          </ac:picMkLst>
        </pc:picChg>
      </pc:sldChg>
      <pc:sldChg chg="modSp mod ord">
        <pc:chgData name="CHEUNG, Kei Yau [Student]" userId="41ea4ca7-92fd-4cd6-9611-285746e99f4f" providerId="ADAL" clId="{C2058222-89BD-4C17-A834-DB2AC2C961E4}" dt="2025-11-23T12:08:06.438" v="1477" actId="732"/>
        <pc:sldMkLst>
          <pc:docMk/>
          <pc:sldMk cId="3658801830" sldId="277"/>
        </pc:sldMkLst>
        <pc:spChg chg="mod">
          <ac:chgData name="CHEUNG, Kei Yau [Student]" userId="41ea4ca7-92fd-4cd6-9611-285746e99f4f" providerId="ADAL" clId="{C2058222-89BD-4C17-A834-DB2AC2C961E4}" dt="2025-11-23T12:07:47.447" v="1473" actId="14100"/>
          <ac:spMkLst>
            <pc:docMk/>
            <pc:sldMk cId="3658801830" sldId="277"/>
            <ac:spMk id="8" creationId="{AB302A7C-48FB-3B15-273E-615A7875A69C}"/>
          </ac:spMkLst>
        </pc:spChg>
        <pc:spChg chg="mod">
          <ac:chgData name="CHEUNG, Kei Yau [Student]" userId="41ea4ca7-92fd-4cd6-9611-285746e99f4f" providerId="ADAL" clId="{C2058222-89BD-4C17-A834-DB2AC2C961E4}" dt="2025-11-23T12:07:28.259" v="1470" actId="948"/>
          <ac:spMkLst>
            <pc:docMk/>
            <pc:sldMk cId="3658801830" sldId="277"/>
            <ac:spMk id="10" creationId="{CF7C8ED5-8D4B-7C1D-04EC-A3402F915F61}"/>
          </ac:spMkLst>
        </pc:spChg>
        <pc:picChg chg="mod">
          <ac:chgData name="CHEUNG, Kei Yau [Student]" userId="41ea4ca7-92fd-4cd6-9611-285746e99f4f" providerId="ADAL" clId="{C2058222-89BD-4C17-A834-DB2AC2C961E4}" dt="2025-11-23T12:07:34.804" v="1471" actId="1076"/>
          <ac:picMkLst>
            <pc:docMk/>
            <pc:sldMk cId="3658801830" sldId="277"/>
            <ac:picMk id="13" creationId="{A6D25852-CA93-BAEC-4C76-F16044E766A4}"/>
          </ac:picMkLst>
        </pc:picChg>
        <pc:picChg chg="mod modCrop">
          <ac:chgData name="CHEUNG, Kei Yau [Student]" userId="41ea4ca7-92fd-4cd6-9611-285746e99f4f" providerId="ADAL" clId="{C2058222-89BD-4C17-A834-DB2AC2C961E4}" dt="2025-11-23T12:08:06.438" v="1477" actId="732"/>
          <ac:picMkLst>
            <pc:docMk/>
            <pc:sldMk cId="3658801830" sldId="277"/>
            <ac:picMk id="15" creationId="{B5251453-B509-A29F-62EB-59D6493B6202}"/>
          </ac:picMkLst>
        </pc:picChg>
        <pc:picChg chg="mod">
          <ac:chgData name="CHEUNG, Kei Yau [Student]" userId="41ea4ca7-92fd-4cd6-9611-285746e99f4f" providerId="ADAL" clId="{C2058222-89BD-4C17-A834-DB2AC2C961E4}" dt="2025-11-23T12:07:34.804" v="1471" actId="1076"/>
          <ac:picMkLst>
            <pc:docMk/>
            <pc:sldMk cId="3658801830" sldId="277"/>
            <ac:picMk id="17" creationId="{5816111F-8F8E-8C33-A4E1-81C06965C254}"/>
          </ac:picMkLst>
        </pc:picChg>
        <pc:picChg chg="mod">
          <ac:chgData name="CHEUNG, Kei Yau [Student]" userId="41ea4ca7-92fd-4cd6-9611-285746e99f4f" providerId="ADAL" clId="{C2058222-89BD-4C17-A834-DB2AC2C961E4}" dt="2025-11-23T12:07:34.804" v="1471" actId="1076"/>
          <ac:picMkLst>
            <pc:docMk/>
            <pc:sldMk cId="3658801830" sldId="277"/>
            <ac:picMk id="23" creationId="{3C9E3351-CA08-FC0E-3992-BD31205A8F5F}"/>
          </ac:picMkLst>
        </pc:picChg>
      </pc:sldChg>
    </pc:docChg>
  </pc:docChgLst>
  <pc:docChgLst>
    <pc:chgData name="CHONG, Zhi Yi [Student]" userId="e52c3361-829d-4e99-8014-b26bf3579335" providerId="ADAL" clId="{06F3F544-8693-375B-9112-260240D17F78}"/>
    <pc:docChg chg="custSel modSld">
      <pc:chgData name="CHONG, Zhi Yi [Student]" userId="e52c3361-829d-4e99-8014-b26bf3579335" providerId="ADAL" clId="{06F3F544-8693-375B-9112-260240D17F78}" dt="2025-11-23T04:39:20.119" v="62" actId="27636"/>
      <pc:docMkLst>
        <pc:docMk/>
      </pc:docMkLst>
      <pc:sldChg chg="modSp mod">
        <pc:chgData name="CHONG, Zhi Yi [Student]" userId="e52c3361-829d-4e99-8014-b26bf3579335" providerId="ADAL" clId="{06F3F544-8693-375B-9112-260240D17F78}" dt="2025-11-23T04:39:20.119" v="62" actId="27636"/>
        <pc:sldMkLst>
          <pc:docMk/>
          <pc:sldMk cId="4186065790" sldId="258"/>
        </pc:sldMkLst>
        <pc:spChg chg="mod">
          <ac:chgData name="CHONG, Zhi Yi [Student]" userId="e52c3361-829d-4e99-8014-b26bf3579335" providerId="ADAL" clId="{06F3F544-8693-375B-9112-260240D17F78}" dt="2025-11-23T04:39:20.119" v="62" actId="27636"/>
          <ac:spMkLst>
            <pc:docMk/>
            <pc:sldMk cId="4186065790" sldId="258"/>
            <ac:spMk id="3" creationId="{CB87F581-FED3-75A0-87BE-594D7584527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11:49:19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1217 1153 24575,'1'-45'0,"-2"-1"0,-2 0 0,-2 0 0,-19-76 0,-27-14 0,51 135 0,-3-7 0,1 1 0,0-1 0,1 1 0,0-1 0,0 1 0,0-1 0,1 0 0,0 1 0,1-1 0,0 0 0,0 1 0,4-15 0,4-6 0,25-55 0,-19 49 0,-10 23 0,17-44 0,3 2 0,2 1 0,35-51 0,-52 89 0,0 0 0,1 1 0,1 0 0,0 1 0,1 0 0,0 1 0,1 0 0,0 1 0,1 1 0,-1 0 0,2 1 0,-1 1 0,1 0 0,1 1 0,17-4 0,-15 6 0,0 1 0,0 0 0,26 0 0,-39 3 0,0 0 0,0 1 0,0-1 0,0 1 0,0 0 0,0 1 0,0 0 0,-1-1 0,1 2 0,0-1 0,-1 1 0,0 0 0,1 0 0,7 6 0,-5 0 0,0 0 0,0 0 0,-1 1 0,0 0 0,-1 1 0,0-1 0,-1 1 0,0 0 0,-1 0 0,0 1 0,3 12 0,-1 3 0,-2 0 0,0 1 0,0 49 0,-5-58 0,0 0 0,-2-1 0,0 1 0,-1-1 0,0 0 0,-2 0 0,0 0 0,-1 0 0,-1-1 0,0-1 0,-2 1 0,0-1 0,0-1 0,-25 28 0,5-13 0,-1-1 0,-1-1 0,-1-2 0,-2-1 0,-56 31 0,73-46 0,1-1 0,-2-1 0,1 0 0,-1-1 0,0-2 0,0 1 0,-1-2 0,0-1 0,0 0 0,0-2 0,0 0 0,0-1 0,0-1 0,0-1 0,0-1 0,1 0 0,-1-2 0,1 0 0,0-1 0,-20-9 0,-13-8 0,2-2 0,1-3 0,0-1 0,-67-55 0,106 75 0,0-2 0,0 1 0,1-1 0,0-1 0,1 1 0,0-1 0,1-1 0,-6-14 0,9 19 0,1 0 0,0-1 0,0 1 0,1-1 0,0 1 0,1-1 0,0 0 0,0 0 0,1 0 0,0 1 0,0-1 0,1 0 0,1 0 0,1-9 0,-1 14 0,0-1 0,0 1 0,0 0 0,1 0 0,-1 0 0,1 0 0,0 1 0,0-1 0,1 1 0,-1-1 0,0 1 0,1 0 0,0 1 0,0-1 0,0 1 0,0-1 0,0 1 0,1 0 0,-1 1 0,6-2 0,10-3 0,0 2 0,1 0 0,25-1 0,-37 4 0,62-5 0,-1 3 0,1 4 0,103 13 0,-126-7 0,-1 3 0,0 1 0,0 3 0,-2 1 0,88 43 0,-112-46 0,-1 0 0,0 2 0,-1 0 0,19 18 0,-29-23 0,-1-1 0,0 1 0,0 1 0,-1 0 0,0 0 0,0 0 0,-1 1 0,-1 0 0,7 19 0,-10-23 0,-1-1 0,0 1 0,0 0 0,0-1 0,-1 1 0,0 0 0,-1-1 0,1 1 0,-1 0 0,-1-1 0,1 1 0,-1-1 0,0 0 0,-1 1 0,1-1 0,-7 10 0,0-1 0,-1-1 0,-1 0 0,0-1 0,0 0 0,-20 17 0,5-9 0,-1-1 0,-1-1 0,-1-1 0,0-2 0,-61 24 0,-166 41 0,143-53 0,-2-4 0,0-6 0,-186 6 0,267-24 0,0-1 0,1-1 0,-1-2 0,-53-14 0,72 13 0,0 0 0,0 0 0,0-2 0,1 0 0,0 0 0,0-2 0,0 1 0,2-2 0,-1 0 0,1 0 0,-21-24 0,17 12 0,0-2 0,1 0 0,1 0 0,2-2 0,0 1 0,2-2 0,0 1 0,-10-56 0,10 24 0,2-1 0,3 1 0,3-77 0,3 125 0,-1-1 0,1 1 0,1-1 0,0 1 0,0-1 0,1 1 0,6-14 0,-6 17 0,1 0 0,0 1 0,0 0 0,1 0 0,-1 0 0,1 1 0,0-1 0,1 1 0,-1 0 0,1 1 0,9-6 0,-3 3 44,1 0-1,0 1 0,0 1 1,0 0-1,1 0 0,15-2 1,86-9-493,-55 9-771,-17 0-5606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11:49:22.3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0 104 24575,'0'6'0,"1"0"0,0 0 0,0 0 0,1-1 0,-1 1 0,1 0 0,0-1 0,1 1 0,0-1 0,4 7 0,6 8 0,21 23 0,-12-16 0,25 42 0,14 15 0,-61-84 0,0 1 0,1 0 0,-1-1 0,1 1 0,-1-1 0,0 1 0,1-1 0,-1 1 0,1-1 0,-1 0 0,1 1 0,0-1 0,-1 1 0,1-1 0,-1 0 0,1 0 0,0 1 0,-1-1 0,1 0 0,0 0 0,-1 0 0,1 0 0,0 0 0,0 0 0,0 0 0,-1 0 0,1-1 0,-1 1 0,1-1 0,-1 1 0,1-1 0,-1 1 0,1-1 0,-1 1 0,0-1 0,1 0 0,-1 1 0,0-1 0,0 1 0,1-1 0,-1 0 0,0 1 0,0-1 0,0-1 0,3-40 0,-3 37 0,-2-179 0,2 184 0,-1-1 0,1 1 0,0 0 0,0 0 0,0-1 0,0 1 0,0 0 0,0 0 0,0-1 0,0 1 0,0 0 0,0 0 0,0-1 0,0 1 0,0 0 0,0 0 0,0-1 0,0 1 0,0 0 0,0 0 0,1-1 0,-1 1 0,0 0 0,0 0 0,0 0 0,0-1 0,0 1 0,1 0 0,-1 0 0,0 0 0,0 0 0,0-1 0,1 1 0,-1 0 0,6 7 0,5 16 0,-8-10 0,-2-9 0,0 0 0,0-1 0,0 1 0,0 0 0,0 0 0,1-1 0,0 1 0,0-1 0,0 1 0,0-1 0,3 4 0,-5-7 0,1 0 0,-1 1 0,0-1 0,0 0 0,0 0 0,0 0 0,1 0 0,-1 1 0,0-1 0,0 0 0,0 0 0,1 0 0,-1 0 0,0 0 0,0 0 0,1 0 0,-1 0 0,0 0 0,0 0 0,1 0 0,-1 0 0,0 0 0,0 0 0,1 0 0,-1 0 0,0 0 0,0 0 0,1 0 0,-1 0 0,0 0 0,0 0 0,0 0 0,1 0 0,-1-1 0,0 1 0,1 0 0,4-11 0,-2-13 0,-4 1 0,-2 0 0,0 0 0,-2 0 0,-8-25 0,2 4 0,10 41 0,1 0 0,-1-1 0,0 1 0,1-1 0,0 1 0,0-1 0,0 1 0,1-6 0,-1 9 0,0-1 0,1 1 0,-1 0 0,0-1 0,0 1 0,0-1 0,1 1 0,-1-1 0,0 1 0,0 0 0,1-1 0,-1 1 0,0-1 0,1 1 0,-1 0 0,0 0 0,1-1 0,-1 1 0,1 0 0,-1 0 0,1-1 0,-1 1 0,1 0 0,0 0 0,0 0 0,0 0 0,0 0 0,0 0 0,1 0 0,-1 0 0,0 1 0,0-1 0,0 0 0,1 1 0,-1-1 0,0 1 0,0-1 0,0 1 0,1 0 0,6 5 0,-1-1 0,0 1 0,0 1 0,0-1 0,-1 1 0,0 0 0,0 1 0,-1-1 0,7 14 0,5 11 0,14 41 0,-5-10 0,20 32 0,-44-87 0,-6-9 0,-9-11 0,5 0 109,1 0 0,-11-23-1,13 24-390,1 1 0,-2 0 1,0 0-1,0 0 0,-14-15 0,2 7-6544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11:49:24.9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24575,'1'4'0,"0"0"0,1-1 0,-1 1 0,1-1 0,0 1 0,0-1 0,1 1 0,-1-1 0,1 0 0,-1 0 0,1 0 0,4 2 0,0 3 0,23 21 0,1 0 0,38 25 0,32 29 0,-92-73 0,-1 1 0,0 0 0,-1 0 0,0 1 0,-1 0 0,0 1 0,-1-1 0,0 1 0,5 26 0,3 39 0,-2-9 0,0-18 0,-7-46 0,-2-11 0,-1-15 0,-1 20 0,-1-71 0,0 47 0,0 0 0,2 1 0,0-1 0,2 1 0,7-32 0,-8 52 0,-1 0 0,1 0 0,0 0 0,0 0 0,0 1 0,0-1 0,1 1 0,-1 0 0,1-1 0,0 1 0,0 0 0,0 1 0,1-1 0,-1 0 0,1 1 0,-1 0 0,1 0 0,0 0 0,0 0 0,0 1 0,0-1 0,0 1 0,0 0 0,6-1 0,10 0 0,0 1 0,0 0 0,1 1 0,19 3 0,-2 0 0,-23-2 0,-5-2 0,-1 2 0,0-1 0,0 1 0,0 1 0,17 4 0,-23-4 0,-1-1 0,1 0 0,0 1 0,-1-1 0,0 1 0,1 0 0,-1 0 0,0 0 0,0 0 0,0 0 0,0 0 0,0 1 0,-1-1 0,1 1 0,-1-1 0,0 1 0,1-1 0,-1 1 0,0 0 0,0 0 0,-1 0 0,1-1 0,0 4 0,2 16 0,-1-1 0,-1 0 0,-1 1 0,-1 0 0,0-1 0,-2 0 0,-1 1 0,-8 29 0,10-47 0,0 0 0,0 0 0,0 0 0,0 0 0,-1 0 0,0-1 0,1 1 0,-1-1 0,0 0 0,-1 0 0,1 0 0,-1 0 0,1 0 0,-7 2 0,9-4 0,-1 0 0,1 0 0,-1-1 0,1 1 0,-1-1 0,0 1 0,1-1 0,-1 0 0,0 1 0,1-1 0,-1 0 0,0 0 0,1 0 0,-1 0 0,0-1 0,1 1 0,-1 0 0,0-1 0,1 1 0,-1-1 0,1 0 0,-1 1 0,1-1 0,-1 0 0,1 0 0,0 0 0,-1 0 0,1 0 0,0 0 0,0 0 0,-1-1 0,1 1 0,0 0 0,0-1 0,0 1 0,1 0 0,-1-1 0,0 1 0,1-1 0,-2-2 0,-1-5 0,0-1 0,0 1 0,1-1 0,0 0 0,0 0 0,1-15 0,4-65 0,-1 41 0,0-3 0,-1 52 0,-1 1 0,0-1 0,0 0 0,0 0 0,0 0 0,0 0 0,0 1 0,1-1 0,-1 0 0,0 0 0,0 0 0,0 0 0,0 1 0,1-1 0,-1 0 0,0 0 0,0 0 0,0 0 0,1 0 0,-1 0 0,0 0 0,0 0 0,0 0 0,1 1 0,-1-1 0,0 0 0,0 0 0,1 0 0,-1 0 0,0 0 0,0-1 0,0 1 0,1 0 0,-1 0 0,0 0 0,0 0 0,1 0 0,-1 0 0,0 0 0,0 0 0,0 0 0,1 0 0,-1-1 0,0 1 0,0 0 0,0 0 0,0 0 0,0 0 0,1-1 0,-1 1 0,0 0 0,0 0 0,0 0 0,0-1 0,0 1 0,0 0 0,0 0 0,0 0 0,1-1 0,-1 1 0,0 0 0,8 18 0,1 37-1365,-7-26-5461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275" y="3655371"/>
            <a:ext cx="9679449" cy="1463136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HCI – Blackboard (LEARN@PolyU)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6275" y="5252936"/>
            <a:ext cx="9679449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Lee Yin Lam Elaine*, Chong Zhi Yi, Cheung Kei Yau, Lau Ming Yin, Au Tsz Kin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FF77A-A6E9-2C00-3591-5210F5F8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14" y="820991"/>
            <a:ext cx="9749571" cy="26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50C9-BC4A-A374-D43E-CD6DAA19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51D3A1C-6F44-D9C0-4DF6-A234F8F9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59F89C-A097-4429-2EBE-D37FE73E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0D7B57-5A8B-CD2E-A8DB-D0424D29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EC74F1-38CF-D74A-77DD-9753AD1D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11D069-9B46-2FCD-ED35-6E4940EE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  <a:endParaRPr lang="zh-TW" altLang="en-US" sz="4000">
              <a:solidFill>
                <a:srgbClr val="FFFFFF"/>
              </a:solidFill>
              <a:ea typeface="新細明體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59BE4A-88DF-059F-904C-1CA5785C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1" y="1890270"/>
            <a:ext cx="7014241" cy="454439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>
                <a:ea typeface="新細明體"/>
              </a:rPr>
              <a:t>Enlarged cross and other icons to improve accuracy and visibility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altLang="zh-HK">
                <a:ea typeface="新細明體"/>
              </a:rPr>
              <a:t>Bolded and aligned user’s name middle or better readability and provide a clear entry point to personal settings</a:t>
            </a:r>
          </a:p>
          <a:p>
            <a:pPr>
              <a:lnSpc>
                <a:spcPct val="100000"/>
              </a:lnSpc>
            </a:pPr>
            <a:r>
              <a:rPr lang="en-US" altLang="zh-HK">
                <a:ea typeface="新細明體"/>
              </a:rPr>
              <a:t>Changed icons:</a:t>
            </a:r>
          </a:p>
          <a:p>
            <a:pPr lvl="1">
              <a:lnSpc>
                <a:spcPct val="100000"/>
              </a:lnSpc>
            </a:pPr>
            <a:r>
              <a:rPr lang="en-US" altLang="zh-HK">
                <a:ea typeface="新細明體"/>
              </a:rPr>
              <a:t>Institution </a:t>
            </a:r>
            <a:r>
              <a:rPr lang="en-US">
                <a:sym typeface="Wingdings" pitchFamily="2" charset="2"/>
              </a:rPr>
              <a:t></a:t>
            </a:r>
            <a:r>
              <a:rPr lang="en-US" altLang="zh-HK">
                <a:ea typeface="新細明體"/>
              </a:rPr>
              <a:t> “Home”</a:t>
            </a:r>
          </a:p>
          <a:p>
            <a:pPr lvl="1">
              <a:lnSpc>
                <a:spcPct val="100000"/>
              </a:lnSpc>
            </a:pPr>
            <a:r>
              <a:rPr lang="en-US" altLang="zh-HK">
                <a:ea typeface="新細明體"/>
              </a:rPr>
              <a:t>Tools </a:t>
            </a:r>
            <a:r>
              <a:rPr lang="en-US">
                <a:sym typeface="Wingdings" pitchFamily="2" charset="2"/>
              </a:rPr>
              <a:t></a:t>
            </a:r>
            <a:r>
              <a:rPr lang="en-US" altLang="zh-HK">
                <a:ea typeface="新細明體"/>
              </a:rPr>
              <a:t> “Spanner”</a:t>
            </a:r>
          </a:p>
          <a:p>
            <a:pPr lvl="1">
              <a:lnSpc>
                <a:spcPct val="100000"/>
              </a:lnSpc>
            </a:pPr>
            <a:r>
              <a:rPr lang="en-US" altLang="zh-HK">
                <a:ea typeface="新細明體"/>
              </a:rPr>
              <a:t>Assist </a:t>
            </a:r>
            <a:r>
              <a:rPr lang="en-US">
                <a:sym typeface="Wingdings" pitchFamily="2" charset="2"/>
              </a:rPr>
              <a:t></a:t>
            </a:r>
            <a:r>
              <a:rPr lang="en-US" altLang="zh-HK">
                <a:ea typeface="新細明體"/>
              </a:rPr>
              <a:t> “Pen tool”</a:t>
            </a:r>
          </a:p>
          <a:p>
            <a:pPr lvl="1">
              <a:lnSpc>
                <a:spcPct val="100000"/>
              </a:lnSpc>
            </a:pPr>
            <a:endParaRPr lang="zh-HK" altLang="en-US">
              <a:ea typeface="新細明體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5072E-59C3-18B0-998C-0DDBFB08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14" y="1539958"/>
            <a:ext cx="2574686" cy="51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2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0E05-821E-EB38-0C86-73456F66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A6756A2-C4CC-4E7A-BEDC-2C1D1676D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705A30-0146-2689-C665-582D14F8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CE4DA2-C324-34EB-2776-153DF19F9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057B3B-EC78-D30D-42DB-3E046A49F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197146-C69E-6267-74F1-5240FA57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FCC598-87EA-6606-660B-339C3867F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1" y="1815082"/>
            <a:ext cx="4114800" cy="3065702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GB" altLang="zh-HK">
                <a:ea typeface="新細明體"/>
              </a:rPr>
              <a:t>No app version pages for Tools and Groups</a:t>
            </a:r>
            <a:endParaRPr lang="en-US"/>
          </a:p>
          <a:p>
            <a:pPr>
              <a:lnSpc>
                <a:spcPct val="110000"/>
              </a:lnSpc>
            </a:pPr>
            <a:r>
              <a:rPr lang="en-GB" altLang="zh-HK">
                <a:ea typeface="新細明體"/>
              </a:rPr>
              <a:t>Navigate to web browser when tap</a:t>
            </a:r>
            <a:endParaRPr lang="zh-HK" altLang="en-US">
              <a:ea typeface="新細明體"/>
            </a:endParaRPr>
          </a:p>
        </p:txBody>
      </p:sp>
      <p:pic>
        <p:nvPicPr>
          <p:cNvPr id="13" name="drawing">
            <a:extLst>
              <a:ext uri="{FF2B5EF4-FFF2-40B4-BE49-F238E27FC236}">
                <a16:creationId xmlns:a16="http://schemas.microsoft.com/office/drawing/2014/main" id="{8AB71B8E-732E-E465-CA59-F241FFA7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147" y="1615439"/>
            <a:ext cx="2200887" cy="4881732"/>
          </a:xfrm>
          <a:prstGeom prst="rect">
            <a:avLst/>
          </a:prstGeom>
        </p:spPr>
      </p:pic>
      <p:pic>
        <p:nvPicPr>
          <p:cNvPr id="12" name="drawing">
            <a:extLst>
              <a:ext uri="{FF2B5EF4-FFF2-40B4-BE49-F238E27FC236}">
                <a16:creationId xmlns:a16="http://schemas.microsoft.com/office/drawing/2014/main" id="{C5820888-7A85-4D3C-D81D-137E5D72F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870" y="1615439"/>
            <a:ext cx="2261816" cy="48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B4B8-27AD-B607-EAF0-A3DED0E3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B36B43-53DB-634B-DA8E-3A451FA7C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81F4B6-1DE8-B2C3-1637-FFAAEC965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7006FA-5297-0ED2-ED50-F1989807A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54A8D5-7785-7C03-9761-8420746B7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558C8F-05F4-2064-F12E-C4475C0C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E069673A-FCE3-71EE-BBD6-C31FB76AD25A}"/>
              </a:ext>
            </a:extLst>
          </p:cNvPr>
          <p:cNvSpPr txBox="1">
            <a:spLocks/>
          </p:cNvSpPr>
          <p:nvPr/>
        </p:nvSpPr>
        <p:spPr>
          <a:xfrm>
            <a:off x="726141" y="1590968"/>
            <a:ext cx="11087911" cy="710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HK"/>
              <a:t>Add pages for Tools for the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67FB50-602A-064B-E216-292014F2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2130290"/>
            <a:ext cx="2271938" cy="456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F811-B2D2-0D2E-5B4C-0483758A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78" y="2127409"/>
            <a:ext cx="2246729" cy="4565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1E407-7569-1C58-DE86-DFF7C590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404" y="2100408"/>
            <a:ext cx="2203857" cy="4535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E7B8E2-1FA4-83E8-4659-55E8C007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539" y="2100408"/>
            <a:ext cx="2264236" cy="4535689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BDB9CB6-DB55-882D-FD82-7C7C9FA3008D}"/>
              </a:ext>
            </a:extLst>
          </p:cNvPr>
          <p:cNvSpPr/>
          <p:nvPr/>
        </p:nvSpPr>
        <p:spPr>
          <a:xfrm>
            <a:off x="3294528" y="3316942"/>
            <a:ext cx="268941" cy="2241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7AA4805-F63C-084E-C207-21D1757C61C0}"/>
              </a:ext>
            </a:extLst>
          </p:cNvPr>
          <p:cNvSpPr/>
          <p:nvPr/>
        </p:nvSpPr>
        <p:spPr>
          <a:xfrm>
            <a:off x="6275293" y="4452470"/>
            <a:ext cx="321235" cy="425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DFC09-1F1F-EB2E-A708-2832BD0F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DD64524-1B45-D302-CE0F-EBDB76493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B592D-A4C6-34E2-9F01-043E883BF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16A131-C61E-6038-3898-1BE36CD54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9B1849-CF2E-F276-D1BC-1EC69111A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E01472-1D18-60DD-2FEF-FAD4D4D4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BDEC31-4AEA-90CA-AFC3-4097CA14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" y="1815082"/>
            <a:ext cx="4114800" cy="18444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GB">
                <a:ea typeface="新細明體"/>
              </a:rPr>
              <a:t>Enhanced UI design for Groups with reference to web version design</a:t>
            </a:r>
            <a:endParaRPr lang="en-US" altLang="zh-HK">
              <a:ea typeface="新細明體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EBD80C-9F13-0B02-3619-7169F350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82" y="2072076"/>
            <a:ext cx="3159125" cy="353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DB5C6-E9E0-31FB-C1FE-76269A19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425" y="1606920"/>
            <a:ext cx="2539661" cy="511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2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DFC09-1F1F-EB2E-A708-2832BD0F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DD64524-1B45-D302-CE0F-EBDB76493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B592D-A4C6-34E2-9F01-043E883BF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16A131-C61E-6038-3898-1BE36CD54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9B1849-CF2E-F276-D1BC-1EC69111A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E01472-1D18-60DD-2FEF-FAD4D4D4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Test Path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Scenario 1: View full title with excessive length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BDEC31-4AEA-90CA-AFC3-4097CA14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" y="1815082"/>
            <a:ext cx="4114800" cy="18444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GB" altLang="zh-TW" sz="2800">
                <a:ea typeface="+mn-lt"/>
              </a:rPr>
              <a:t>Test the functionality of displaying full title in the institution view</a:t>
            </a:r>
            <a:endParaRPr lang="zh-TW" sz="2800">
              <a:ea typeface="新細明體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40C886E-E846-88E5-8FA9-733544A6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534" y="1894342"/>
            <a:ext cx="2175669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4CD58-56A8-5240-3B76-CB5448830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105" y="1893506"/>
            <a:ext cx="2233758" cy="4351422"/>
          </a:xfrm>
          <a:prstGeom prst="rect">
            <a:avLst/>
          </a:prstGeom>
        </p:spPr>
      </p:pic>
      <p:sp>
        <p:nvSpPr>
          <p:cNvPr id="4" name="Arrow: Right 9">
            <a:extLst>
              <a:ext uri="{FF2B5EF4-FFF2-40B4-BE49-F238E27FC236}">
                <a16:creationId xmlns:a16="http://schemas.microsoft.com/office/drawing/2014/main" id="{71529595-9B26-58AC-D555-CEB899089CD0}"/>
              </a:ext>
            </a:extLst>
          </p:cNvPr>
          <p:cNvSpPr/>
          <p:nvPr/>
        </p:nvSpPr>
        <p:spPr>
          <a:xfrm>
            <a:off x="9088000" y="4757855"/>
            <a:ext cx="426960" cy="1838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3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DFC09-1F1F-EB2E-A708-2832BD0F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DD64524-1B45-D302-CE0F-EBDB76493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B592D-A4C6-34E2-9F01-043E883BF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16A131-C61E-6038-3898-1BE36CD54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9B1849-CF2E-F276-D1BC-1EC69111A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E01472-1D18-60DD-2FEF-FAD4D4D4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Test Path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Scenario 2: Identify folder function with visuals cues 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BDEC31-4AEA-90CA-AFC3-4097CA14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" y="1815082"/>
            <a:ext cx="4114800" cy="18444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GB" altLang="zh-TW">
                <a:ea typeface="+mn-lt"/>
              </a:rPr>
              <a:t>Test the use of visual cues for folders in the course content page</a:t>
            </a:r>
            <a:endParaRPr lang="zh-TW">
              <a:ea typeface="新細明體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D4E59-4709-33A2-3FE4-2B2A14E2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042" y="1824789"/>
            <a:ext cx="2157126" cy="4351422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8B3F74F-B0C5-1425-38BE-3293FA340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5" r="-452"/>
          <a:stretch>
            <a:fillRect/>
          </a:stretch>
        </p:blipFill>
        <p:spPr>
          <a:xfrm>
            <a:off x="9830296" y="1825625"/>
            <a:ext cx="2166677" cy="435133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27A8DAF-7150-BABC-F37B-A44C4DB375DC}"/>
              </a:ext>
            </a:extLst>
          </p:cNvPr>
          <p:cNvSpPr/>
          <p:nvPr/>
        </p:nvSpPr>
        <p:spPr>
          <a:xfrm>
            <a:off x="9394658" y="3429001"/>
            <a:ext cx="426960" cy="1838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4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DFC09-1F1F-EB2E-A708-2832BD0F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DD64524-1B45-D302-CE0F-EBDB76493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B592D-A4C6-34E2-9F01-043E883BF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16A131-C61E-6038-3898-1BE36CD54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9B1849-CF2E-F276-D1BC-1EC69111A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E01472-1D18-60DD-2FEF-FAD4D4D4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Test Path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Scenario 3: Sort Courses by Filters  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BDEC31-4AEA-90CA-AFC3-4097CA14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" y="1815082"/>
            <a:ext cx="4836160" cy="180377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GB" altLang="zh-TW">
                <a:ea typeface="+mn-lt"/>
              </a:rPr>
              <a:t>Test the effectiveness of the sorting feature in the course list</a:t>
            </a:r>
            <a:endParaRPr lang="zh-TW">
              <a:ea typeface="新細明體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12703-C71D-B3C4-1560-E2BA09DC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54" y="1713032"/>
            <a:ext cx="2199582" cy="4341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B7C7E-BCF0-2F75-D072-E11C9CC0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755" y="1694447"/>
            <a:ext cx="2129622" cy="4341397"/>
          </a:xfrm>
          <a:prstGeom prst="rect">
            <a:avLst/>
          </a:prstGeom>
        </p:spPr>
      </p:pic>
      <p:sp>
        <p:nvSpPr>
          <p:cNvPr id="12" name="Arrow: Right 9">
            <a:extLst>
              <a:ext uri="{FF2B5EF4-FFF2-40B4-BE49-F238E27FC236}">
                <a16:creationId xmlns:a16="http://schemas.microsoft.com/office/drawing/2014/main" id="{D1EBA3EB-7FF6-EA73-ADE0-ADCFC0506F5D}"/>
              </a:ext>
            </a:extLst>
          </p:cNvPr>
          <p:cNvSpPr/>
          <p:nvPr/>
        </p:nvSpPr>
        <p:spPr>
          <a:xfrm>
            <a:off x="8920731" y="3429001"/>
            <a:ext cx="426960" cy="1838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4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DFC09-1F1F-EB2E-A708-2832BD0F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DD64524-1B45-D302-CE0F-EBDB76493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B592D-A4C6-34E2-9F01-043E883BF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16A131-C61E-6038-3898-1BE36CD54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9B1849-CF2E-F276-D1BC-1EC69111A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E01472-1D18-60DD-2FEF-FAD4D4D4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Test Path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Scenario 4: Access the Tools section without redirection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BDEC31-4AEA-90CA-AFC3-4097CA14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" y="1815082"/>
            <a:ext cx="4937760" cy="184441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altLang="zh-TW">
                <a:ea typeface="+mn-lt"/>
              </a:rPr>
              <a:t>Test the accessibility of the Tools section without being redirected to the web version</a:t>
            </a:r>
            <a:endParaRPr lang="zh-TW">
              <a:ea typeface="新細明體"/>
            </a:endParaRPr>
          </a:p>
        </p:txBody>
      </p:sp>
      <p:pic>
        <p:nvPicPr>
          <p:cNvPr id="6" name="內容版面配置區 2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8FB99179-C095-9589-24A1-3E634BE2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55" y="1817619"/>
            <a:ext cx="2145112" cy="4351338"/>
          </a:xfrm>
          <a:prstGeom prst="rect">
            <a:avLst/>
          </a:prstGeom>
        </p:spPr>
      </p:pic>
      <p:pic>
        <p:nvPicPr>
          <p:cNvPr id="5" name="圖片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A5A3FEF2-600E-237B-0628-7D15C322F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689" y="1818640"/>
            <a:ext cx="2137102" cy="4348480"/>
          </a:xfrm>
          <a:prstGeom prst="rect">
            <a:avLst/>
          </a:prstGeom>
        </p:spPr>
      </p:pic>
      <p:pic>
        <p:nvPicPr>
          <p:cNvPr id="12" name="圖片 11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52B06360-FBE4-A8C8-B4D9-E984E0ECC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209" y="1818640"/>
            <a:ext cx="2141502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0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DFC09-1F1F-EB2E-A708-2832BD0F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DD64524-1B45-D302-CE0F-EBDB76493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B592D-A4C6-34E2-9F01-043E883BF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16A131-C61E-6038-3898-1BE36CD54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9B1849-CF2E-F276-D1BC-1EC69111A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E01472-1D18-60DD-2FEF-FAD4D4D4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Test Path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Scenario 5:</a:t>
            </a:r>
            <a:r>
              <a:rPr lang="en-US" sz="4000">
                <a:solidFill>
                  <a:schemeClr val="bg1"/>
                </a:solidFill>
                <a:latin typeface="Aptos Display"/>
                <a:ea typeface="+mj-lt"/>
                <a:cs typeface="+mj-lt"/>
              </a:rPr>
              <a:t> </a:t>
            </a:r>
            <a:r>
              <a:rPr lang="en-US" sz="4000">
                <a:solidFill>
                  <a:schemeClr val="bg1"/>
                </a:solidFill>
                <a:latin typeface="Aptos"/>
                <a:ea typeface="+mj-lt"/>
                <a:cs typeface="+mj-lt"/>
              </a:rPr>
              <a:t>Access to the Groups in Course content </a:t>
            </a: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 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BDEC31-4AEA-90CA-AFC3-4097CA14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" y="1815082"/>
            <a:ext cx="4114800" cy="18444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GB" altLang="zh-TW">
                <a:ea typeface="+mn-lt"/>
              </a:rPr>
              <a:t>Test the accessibility of the Groups section in course content</a:t>
            </a:r>
            <a:endParaRPr lang="zh-TW">
              <a:ea typeface="新細明體"/>
            </a:endParaRPr>
          </a:p>
        </p:txBody>
      </p:sp>
      <p:pic>
        <p:nvPicPr>
          <p:cNvPr id="3" name="圖片 2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485F4578-69BA-162D-5382-F8B573F3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02" y="2032000"/>
            <a:ext cx="2166997" cy="4429760"/>
          </a:xfrm>
          <a:prstGeom prst="rect">
            <a:avLst/>
          </a:prstGeom>
        </p:spPr>
      </p:pic>
      <p:pic>
        <p:nvPicPr>
          <p:cNvPr id="5" name="圖片 4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AF0A9B82-C1E4-A6D0-8EE3-19CF7B8B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60" y="2034858"/>
            <a:ext cx="2174240" cy="44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4682F-AC41-57DF-90BC-5E6315AD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F0EC-3BDD-21DD-FC7D-13DFAC3C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51" y="309369"/>
            <a:ext cx="11398404" cy="1325563"/>
          </a:xfrm>
        </p:spPr>
        <p:txBody>
          <a:bodyPr>
            <a:normAutofit/>
          </a:bodyPr>
          <a:lstStyle/>
          <a:p>
            <a:r>
              <a:rPr lang="en-US"/>
              <a:t>Results (23 responses)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3C150-E6B1-8231-BE76-7E8009EC7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5" b="35868"/>
          <a:stretch>
            <a:fillRect/>
          </a:stretch>
        </p:blipFill>
        <p:spPr>
          <a:xfrm>
            <a:off x="-118531" y="6798780"/>
            <a:ext cx="12368449" cy="136441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324161F-67FE-3269-CB9E-DA117398D3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464851"/>
              </p:ext>
            </p:extLst>
          </p:nvPr>
        </p:nvGraphicFramePr>
        <p:xfrm>
          <a:off x="611605" y="1824789"/>
          <a:ext cx="10946866" cy="4416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838">
                  <a:extLst>
                    <a:ext uri="{9D8B030D-6E8A-4147-A177-3AD203B41FA5}">
                      <a16:colId xmlns:a16="http://schemas.microsoft.com/office/drawing/2014/main" val="176754282"/>
                    </a:ext>
                  </a:extLst>
                </a:gridCol>
                <a:gridCol w="1563838">
                  <a:extLst>
                    <a:ext uri="{9D8B030D-6E8A-4147-A177-3AD203B41FA5}">
                      <a16:colId xmlns:a16="http://schemas.microsoft.com/office/drawing/2014/main" val="1118444917"/>
                    </a:ext>
                  </a:extLst>
                </a:gridCol>
                <a:gridCol w="1563838">
                  <a:extLst>
                    <a:ext uri="{9D8B030D-6E8A-4147-A177-3AD203B41FA5}">
                      <a16:colId xmlns:a16="http://schemas.microsoft.com/office/drawing/2014/main" val="379140526"/>
                    </a:ext>
                  </a:extLst>
                </a:gridCol>
                <a:gridCol w="1563838">
                  <a:extLst>
                    <a:ext uri="{9D8B030D-6E8A-4147-A177-3AD203B41FA5}">
                      <a16:colId xmlns:a16="http://schemas.microsoft.com/office/drawing/2014/main" val="1079483976"/>
                    </a:ext>
                  </a:extLst>
                </a:gridCol>
                <a:gridCol w="1563838">
                  <a:extLst>
                    <a:ext uri="{9D8B030D-6E8A-4147-A177-3AD203B41FA5}">
                      <a16:colId xmlns:a16="http://schemas.microsoft.com/office/drawing/2014/main" val="1184941405"/>
                    </a:ext>
                  </a:extLst>
                </a:gridCol>
                <a:gridCol w="1563838">
                  <a:extLst>
                    <a:ext uri="{9D8B030D-6E8A-4147-A177-3AD203B41FA5}">
                      <a16:colId xmlns:a16="http://schemas.microsoft.com/office/drawing/2014/main" val="3973094885"/>
                    </a:ext>
                  </a:extLst>
                </a:gridCol>
                <a:gridCol w="1563838">
                  <a:extLst>
                    <a:ext uri="{9D8B030D-6E8A-4147-A177-3AD203B41FA5}">
                      <a16:colId xmlns:a16="http://schemas.microsoft.com/office/drawing/2014/main" val="2863675086"/>
                    </a:ext>
                  </a:extLst>
                </a:gridCol>
              </a:tblGrid>
              <a:tr h="73608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Avg.Duration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SuccessRate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Drop-off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MisclickRate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Direct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Success</a:t>
                      </a:r>
                      <a:endParaRPr lang="en-U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Indirect</a:t>
                      </a:r>
                      <a:br>
                        <a:rPr lang="en-US"/>
                      </a:br>
                      <a:r>
                        <a:rPr lang="en-US"/>
                        <a:t>Success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024361"/>
                  </a:ext>
                </a:extLst>
              </a:tr>
              <a:tr h="73608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46.1%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17640"/>
                  </a:ext>
                </a:extLst>
              </a:tr>
              <a:tr h="73608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257125"/>
                  </a:ext>
                </a:extLst>
              </a:tr>
              <a:tr h="7360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522563"/>
                  </a:ext>
                </a:extLst>
              </a:tr>
              <a:tr h="73608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46.1%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887372"/>
                  </a:ext>
                </a:extLst>
              </a:tr>
              <a:tr h="73608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627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49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6206-E8DD-7FBD-07FB-26A059DD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588991"/>
            <a:ext cx="4597747" cy="817917"/>
          </a:xfrm>
        </p:spPr>
        <p:txBody>
          <a:bodyPr anchor="b">
            <a:normAutofit/>
          </a:bodyPr>
          <a:lstStyle/>
          <a:p>
            <a:r>
              <a:rPr lang="en-US" sz="4000"/>
              <a:t>Blackboard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7F581-FED3-75A0-87BE-594D75845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1568277"/>
            <a:ext cx="10497803" cy="47250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/>
              <a:t>provide an intuitive way to interact with different types of features for both </a:t>
            </a:r>
            <a:r>
              <a:rPr lang="en-US" sz="2400" b="1"/>
              <a:t>instructors</a:t>
            </a:r>
            <a:r>
              <a:rPr lang="en-US" sz="2400"/>
              <a:t> and </a:t>
            </a:r>
            <a:r>
              <a:rPr lang="en-US" sz="2400" b="1"/>
              <a:t>students</a:t>
            </a:r>
            <a:endParaRPr lang="en-US" sz="2400"/>
          </a:p>
          <a:p>
            <a:r>
              <a:rPr lang="en-US" sz="2400" b="1"/>
              <a:t>Instructors</a:t>
            </a:r>
            <a:r>
              <a:rPr lang="en-US" sz="2400"/>
              <a:t>:</a:t>
            </a:r>
          </a:p>
          <a:p>
            <a:pPr lvl="1"/>
            <a:r>
              <a:rPr lang="en-US" altLang="zh-HK">
                <a:ea typeface="新細明體"/>
              </a:rPr>
              <a:t>Preview course items, assignments and tests</a:t>
            </a:r>
          </a:p>
          <a:p>
            <a:pPr lvl="1"/>
            <a:r>
              <a:rPr lang="en-US" altLang="zh-HK">
                <a:ea typeface="新細明體"/>
              </a:rPr>
              <a:t>create and upload course content </a:t>
            </a:r>
          </a:p>
          <a:p>
            <a:pPr lvl="1"/>
            <a:r>
              <a:rPr lang="en-US" altLang="zh-HK">
                <a:ea typeface="新細明體"/>
              </a:rPr>
              <a:t>participate in discussions</a:t>
            </a:r>
          </a:p>
          <a:p>
            <a:pPr lvl="1"/>
            <a:r>
              <a:rPr lang="en-US" altLang="zh-HK">
                <a:ea typeface="新細明體"/>
              </a:rPr>
              <a:t>send announcements</a:t>
            </a:r>
          </a:p>
          <a:p>
            <a:pPr lvl="1"/>
            <a:r>
              <a:rPr lang="en-US" altLang="zh-HK">
                <a:ea typeface="新細明體"/>
              </a:rPr>
              <a:t>grade assignments and upload assessments settings</a:t>
            </a:r>
          </a:p>
          <a:p>
            <a:pPr lvl="1"/>
            <a:r>
              <a:rPr lang="en-US" altLang="zh-HK">
                <a:ea typeface="新細明體"/>
              </a:rPr>
              <a:t>change item settings for assessments and other content</a:t>
            </a:r>
          </a:p>
          <a:p>
            <a:r>
              <a:rPr lang="en-US" altLang="zh-HK" sz="2400" b="1">
                <a:ea typeface="新細明體"/>
              </a:rPr>
              <a:t>Students</a:t>
            </a:r>
            <a:r>
              <a:rPr lang="en-US" altLang="zh-HK" sz="2400">
                <a:ea typeface="新細明體"/>
              </a:rPr>
              <a:t>:</a:t>
            </a:r>
          </a:p>
          <a:p>
            <a:pPr lvl="1"/>
            <a:r>
              <a:rPr lang="en-US" altLang="zh-HK">
                <a:ea typeface="新細明體"/>
              </a:rPr>
              <a:t>View course items and course announcements</a:t>
            </a:r>
          </a:p>
          <a:p>
            <a:pPr lvl="1"/>
            <a:r>
              <a:rPr lang="en-US" altLang="zh-HK">
                <a:ea typeface="新細明體"/>
              </a:rPr>
              <a:t>take assignments and tests</a:t>
            </a:r>
          </a:p>
          <a:p>
            <a:pPr lvl="1"/>
            <a:r>
              <a:rPr lang="en-US" altLang="zh-HK">
                <a:ea typeface="新細明體"/>
              </a:rPr>
              <a:t>participate in discussion</a:t>
            </a:r>
            <a:endParaRPr lang="en-US">
              <a:ea typeface="新細明體"/>
            </a:endParaRPr>
          </a:p>
          <a:p>
            <a:pPr lvl="1"/>
            <a:endParaRPr lang="en-US"/>
          </a:p>
        </p:txBody>
      </p:sp>
      <p:pic>
        <p:nvPicPr>
          <p:cNvPr id="4" name="Picture 3" descr="A blue and green square with a white letter&#10;&#10;AI-generated content may be incorrect.">
            <a:extLst>
              <a:ext uri="{FF2B5EF4-FFF2-40B4-BE49-F238E27FC236}">
                <a16:creationId xmlns:a16="http://schemas.microsoft.com/office/drawing/2014/main" id="{80FB2C98-C44B-D4E9-8F76-F77786D5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21" y="2942606"/>
            <a:ext cx="2988165" cy="319821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606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02C-C7B8-DA86-3C25-CF7F2890B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9C17-0A48-5A72-2A7A-90B09212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51" y="309369"/>
            <a:ext cx="11398404" cy="1325563"/>
          </a:xfrm>
        </p:spPr>
        <p:txBody>
          <a:bodyPr>
            <a:normAutofit/>
          </a:bodyPr>
          <a:lstStyle/>
          <a:p>
            <a:r>
              <a:rPr lang="en-US"/>
              <a:t>Results (Sample heatmaps)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13FB65-C491-6F94-8125-7AE22BA7A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371" y="1374440"/>
            <a:ext cx="2309547" cy="5073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337BC5-7497-BB49-0B80-E245C6EF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5" b="35868"/>
          <a:stretch>
            <a:fillRect/>
          </a:stretch>
        </p:blipFill>
        <p:spPr>
          <a:xfrm>
            <a:off x="-118531" y="6798780"/>
            <a:ext cx="12368449" cy="136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F91641-4250-F82D-DE22-10DCBC19A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63" y="1372352"/>
            <a:ext cx="2428875" cy="5095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DF358A-43E5-E431-F21B-6441FBAD7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877" y="1372854"/>
            <a:ext cx="2420351" cy="50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5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568DC-4C1B-9E65-CB95-D176200C4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504DB-2CA0-0008-B756-CDCA1713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8E256A-4AB9-7FA1-6480-C4C71EC72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A330FB-EFE5-07CB-6D4F-CA8A2D33B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363FB0-F6C5-4382-BAE0-D6D74E58D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25C07C-EA41-4E7C-C3AB-5F21949B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642A-3F38-B2E8-4441-AAF1A2424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87" y="2040593"/>
            <a:ext cx="3986533" cy="3678969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200"/>
              <a:t>Display problem</a:t>
            </a:r>
          </a:p>
          <a:p>
            <a:pPr lvl="1">
              <a:lnSpc>
                <a:spcPct val="150000"/>
              </a:lnSpc>
            </a:pPr>
            <a:r>
              <a:rPr lang="en-US" sz="2800"/>
              <a:t>Excessive titles &amp; text animation goes</a:t>
            </a:r>
            <a:r>
              <a:rPr lang="en-US" sz="3000"/>
              <a:t> </a:t>
            </a:r>
            <a:r>
              <a:rPr lang="en-US" sz="2800"/>
              <a:t>back</a:t>
            </a:r>
            <a:r>
              <a:rPr lang="en-US" sz="3000"/>
              <a:t> </a:t>
            </a:r>
            <a:r>
              <a:rPr lang="en-US" sz="2800"/>
              <a:t>and froth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 Poor readability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 No clues </a:t>
            </a:r>
          </a:p>
          <a:p>
            <a:pPr>
              <a:lnSpc>
                <a:spcPct val="150000"/>
              </a:lnSpc>
            </a:pPr>
            <a:endParaRPr lang="en-GB" sz="2400"/>
          </a:p>
        </p:txBody>
      </p:sp>
      <p:pic>
        <p:nvPicPr>
          <p:cNvPr id="11" name="drawing">
            <a:extLst>
              <a:ext uri="{FF2B5EF4-FFF2-40B4-BE49-F238E27FC236}">
                <a16:creationId xmlns:a16="http://schemas.microsoft.com/office/drawing/2014/main" id="{F254D6C0-4BED-2302-414A-9EF5CD528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891" y="2040142"/>
            <a:ext cx="1759585" cy="3907790"/>
          </a:xfrm>
          <a:prstGeom prst="rect">
            <a:avLst/>
          </a:prstGeom>
        </p:spPr>
      </p:pic>
      <p:pic>
        <p:nvPicPr>
          <p:cNvPr id="13" name="drawing">
            <a:extLst>
              <a:ext uri="{FF2B5EF4-FFF2-40B4-BE49-F238E27FC236}">
                <a16:creationId xmlns:a16="http://schemas.microsoft.com/office/drawing/2014/main" id="{55AADA3B-5B42-F59B-DB97-62C0DE7DC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34" y="2040142"/>
            <a:ext cx="1760855" cy="3910965"/>
          </a:xfrm>
          <a:prstGeom prst="rect">
            <a:avLst/>
          </a:prstGeom>
        </p:spPr>
      </p:pic>
      <p:pic>
        <p:nvPicPr>
          <p:cNvPr id="9" name="trim.E0A00D7C-1FB8-4086-BBAA-126D54EEE444.MOV">
            <a:hlinkClick r:id="" action="ppaction://media"/>
            <a:extLst>
              <a:ext uri="{FF2B5EF4-FFF2-40B4-BE49-F238E27FC236}">
                <a16:creationId xmlns:a16="http://schemas.microsoft.com/office/drawing/2014/main" id="{BE3EDEF3-D8A4-E8EA-E14F-EF55EF9DB4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8647" y="2040142"/>
            <a:ext cx="1808821" cy="391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1710F-EE65-1FEC-8169-B49CCE12E24A}"/>
              </a:ext>
            </a:extLst>
          </p:cNvPr>
          <p:cNvSpPr txBox="1"/>
          <p:nvPr/>
        </p:nvSpPr>
        <p:spPr>
          <a:xfrm>
            <a:off x="9308668" y="594793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*Video</a:t>
            </a:r>
          </a:p>
        </p:txBody>
      </p:sp>
    </p:spTree>
    <p:extLst>
      <p:ext uri="{BB962C8B-B14F-4D97-AF65-F5344CB8AC3E}">
        <p14:creationId xmlns:p14="http://schemas.microsoft.com/office/powerpoint/2010/main" val="177101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568DC-4C1B-9E65-CB95-D176200C4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504DB-2CA0-0008-B756-CDCA1713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8E256A-4AB9-7FA1-6480-C4C71EC72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A330FB-EFE5-07CB-6D4F-CA8A2D33B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363FB0-F6C5-4382-BAE0-D6D74E58D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25C07C-EA41-4E7C-C3AB-5F21949B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642A-3F38-B2E8-4441-AAF1A2424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99" y="1885700"/>
            <a:ext cx="4367354" cy="467045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600"/>
              <a:t>Resize text box for long titles</a:t>
            </a:r>
          </a:p>
          <a:p>
            <a:pPr>
              <a:lnSpc>
                <a:spcPct val="150000"/>
              </a:lnSpc>
            </a:pPr>
            <a:r>
              <a:rPr lang="en-GB" sz="2600"/>
              <a:t>Options for expanding the titles by taping</a:t>
            </a:r>
          </a:p>
          <a:p>
            <a:pPr>
              <a:lnSpc>
                <a:spcPct val="150000"/>
              </a:lnSpc>
            </a:pPr>
            <a:r>
              <a:rPr lang="en-GB" sz="2600"/>
              <a:t>Added “…more” for clues</a:t>
            </a:r>
          </a:p>
          <a:p>
            <a:pPr>
              <a:lnSpc>
                <a:spcPct val="150000"/>
              </a:lnSpc>
            </a:pPr>
            <a:r>
              <a:rPr lang="en-GB" sz="2600"/>
              <a:t>Due dates colouring and current date label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0ACA75A-1F8B-3C07-5C48-1AAA383612E4}"/>
              </a:ext>
            </a:extLst>
          </p:cNvPr>
          <p:cNvSpPr/>
          <p:nvPr/>
        </p:nvSpPr>
        <p:spPr>
          <a:xfrm>
            <a:off x="9217102" y="4424149"/>
            <a:ext cx="375313" cy="2274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C6390-6080-FAFD-C75C-2C1F4EB3E1D6}"/>
              </a:ext>
            </a:extLst>
          </p:cNvPr>
          <p:cNvSpPr txBox="1"/>
          <p:nvPr/>
        </p:nvSpPr>
        <p:spPr>
          <a:xfrm>
            <a:off x="9120039" y="4054415"/>
            <a:ext cx="570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Tap</a:t>
            </a:r>
          </a:p>
        </p:txBody>
      </p:sp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C3A409C-BFBF-1AEB-33BA-A2E7A860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065" y="1862551"/>
            <a:ext cx="2005654" cy="3933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C90C3D-6AAC-711A-AB85-727BBF94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31" y="1854222"/>
            <a:ext cx="1947272" cy="3933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FE5034-011F-1513-762A-B8A4DE1AB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7402" y="1885700"/>
            <a:ext cx="1956453" cy="39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4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568DC-4C1B-9E65-CB95-D176200C4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504DB-2CA0-0008-B756-CDCA1713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8E256A-4AB9-7FA1-6480-C4C71EC72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A330FB-EFE5-07CB-6D4F-CA8A2D33B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363FB0-F6C5-4382-BAE0-D6D74E58D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25C07C-EA41-4E7C-C3AB-5F21949B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642A-3F38-B2E8-4441-AAF1A2424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9" y="1863273"/>
            <a:ext cx="4506275" cy="367896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Redesigned the scrolling text animation to loop in one direction (left to right)</a:t>
            </a:r>
          </a:p>
          <a:p>
            <a:pPr>
              <a:lnSpc>
                <a:spcPct val="150000"/>
              </a:lnSpc>
            </a:pPr>
            <a:endParaRPr lang="en-GB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DFBDA-F5E8-3A32-9768-EE32BC7884FA}"/>
              </a:ext>
            </a:extLst>
          </p:cNvPr>
          <p:cNvSpPr txBox="1"/>
          <p:nvPr/>
        </p:nvSpPr>
        <p:spPr>
          <a:xfrm>
            <a:off x="5369755" y="156736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*Video</a:t>
            </a:r>
          </a:p>
        </p:txBody>
      </p:sp>
      <p:pic>
        <p:nvPicPr>
          <p:cNvPr id="5" name="trim.0AD85AC0-66D2-4EA2-ABF2-6562AEE1F218.MOV">
            <a:hlinkClick r:id="" action="ppaction://media"/>
            <a:extLst>
              <a:ext uri="{FF2B5EF4-FFF2-40B4-BE49-F238E27FC236}">
                <a16:creationId xmlns:a16="http://schemas.microsoft.com/office/drawing/2014/main" id="{FF856313-7D6B-CCB8-869E-905FD7840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8506" y="1567369"/>
            <a:ext cx="3555898" cy="51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568DC-4C1B-9E65-CB95-D176200C4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504DB-2CA0-0008-B756-CDCA1713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8E256A-4AB9-7FA1-6480-C4C71EC72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A330FB-EFE5-07CB-6D4F-CA8A2D33B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363FB0-F6C5-4382-BAE0-D6D74E58D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25C07C-EA41-4E7C-C3AB-5F21949B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642A-3F38-B2E8-4441-AAF1A2424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115" y="1902239"/>
            <a:ext cx="5479190" cy="367896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/>
              <a:t>Picture format not supported to display as folder names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800"/>
              <a:t> Confusions for folder names</a:t>
            </a:r>
            <a:endParaRPr lang="en-US" sz="280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55C41-B137-B2B0-A741-CE6FD2ED8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49" y="1630869"/>
            <a:ext cx="2127403" cy="4599794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34C69F11-A300-6CCF-9E49-6875D9680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96" y="1623648"/>
            <a:ext cx="2127404" cy="45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633C-AB25-070F-FD03-D7B4B2E4D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0B504DB-2CA0-0008-B756-CDCA1713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8E256A-4AB9-7FA1-6480-C4C71EC72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A330FB-EFE5-07CB-6D4F-CA8A2D33B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363FB0-F6C5-4382-BAE0-D6D74E58D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ACCA88-7467-928A-537F-9609F5AC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8053F-05F2-0ED9-B2C2-BBA46C82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1961655"/>
            <a:ext cx="4114800" cy="381059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altLang="zh-HK"/>
              <a:t>Pictures are accepted to display as folder name, similar to what the web version does</a:t>
            </a:r>
            <a:endParaRPr lang="en-US"/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1721A5DE-FF66-4651-AC26-39A032829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48" y="1708146"/>
            <a:ext cx="2214382" cy="4787856"/>
          </a:xfrm>
          <a:prstGeom prst="rect">
            <a:avLst/>
          </a:prstGeom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CB3BF7A-1ABA-0EBD-476F-F70E72E8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800" y="1664121"/>
            <a:ext cx="2415940" cy="48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DFC09-1F1F-EB2E-A708-2832BD0F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DD64524-1B45-D302-CE0F-EBDB76493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B592D-A4C6-34E2-9F01-043E883BF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16A131-C61E-6038-3898-1BE36CD54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9B1849-CF2E-F276-D1BC-1EC69111A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E01472-1D18-60DD-2FEF-FAD4D4D4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AB302A7C-48FB-3B15-273E-615A7875A69C}"/>
              </a:ext>
            </a:extLst>
          </p:cNvPr>
          <p:cNvSpPr txBox="1">
            <a:spLocks/>
          </p:cNvSpPr>
          <p:nvPr/>
        </p:nvSpPr>
        <p:spPr>
          <a:xfrm>
            <a:off x="552894" y="1601036"/>
            <a:ext cx="5444682" cy="5073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zh-HK" sz="2400" b="1"/>
              <a:t>    Before:</a:t>
            </a:r>
          </a:p>
          <a:p>
            <a:pPr>
              <a:lnSpc>
                <a:spcPct val="150000"/>
              </a:lnSpc>
            </a:pPr>
            <a:r>
              <a:rPr lang="en-GB" altLang="zh-HK" sz="2400"/>
              <a:t>Contrast not big enough to distinguish course state and active page</a:t>
            </a:r>
          </a:p>
          <a:p>
            <a:endParaRPr lang="en-GB" altLang="zh-HK"/>
          </a:p>
          <a:p>
            <a:endParaRPr lang="zh-HK" altLang="en-US"/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CF7C8ED5-8D4B-7C1D-04EC-A3402F915F61}"/>
              </a:ext>
            </a:extLst>
          </p:cNvPr>
          <p:cNvSpPr txBox="1">
            <a:spLocks/>
          </p:cNvSpPr>
          <p:nvPr/>
        </p:nvSpPr>
        <p:spPr>
          <a:xfrm>
            <a:off x="6115245" y="1601035"/>
            <a:ext cx="5788732" cy="50739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altLang="zh-HK" sz="2400" b="1"/>
              <a:t>    After:</a:t>
            </a:r>
          </a:p>
          <a:p>
            <a:pPr>
              <a:lnSpc>
                <a:spcPct val="120000"/>
              </a:lnSpc>
            </a:pPr>
            <a:r>
              <a:rPr lang="en-GB" altLang="zh-HK" sz="2400"/>
              <a:t>Enhanced colour to highlight active page</a:t>
            </a:r>
          </a:p>
          <a:p>
            <a:pPr>
              <a:lnSpc>
                <a:spcPct val="120000"/>
              </a:lnSpc>
            </a:pPr>
            <a:r>
              <a:rPr lang="en-GB" altLang="zh-HK" sz="2400"/>
              <a:t>Label colour changed </a:t>
            </a:r>
            <a:r>
              <a:rPr lang="en-US" altLang="zh-HK" sz="2400"/>
              <a:t>for better visibility. </a:t>
            </a:r>
          </a:p>
          <a:p>
            <a:pPr lvl="1">
              <a:lnSpc>
                <a:spcPct val="120000"/>
              </a:lnSpc>
            </a:pPr>
            <a:r>
              <a:rPr lang="en-US" altLang="zh-HK" sz="2000"/>
              <a:t>completed course (grey) </a:t>
            </a:r>
          </a:p>
          <a:p>
            <a:pPr lvl="1">
              <a:lnSpc>
                <a:spcPct val="120000"/>
              </a:lnSpc>
            </a:pPr>
            <a:r>
              <a:rPr lang="en-US" altLang="zh-HK" sz="2000"/>
              <a:t>open course (green)</a:t>
            </a:r>
            <a:endParaRPr lang="zh-HK" altLang="en-US" sz="2000"/>
          </a:p>
        </p:txBody>
      </p:sp>
      <p:pic>
        <p:nvPicPr>
          <p:cNvPr id="13" name="Content Placeholder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6D25852-CA93-BAEC-4C76-F16044E76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66"/>
          <a:stretch>
            <a:fillRect/>
          </a:stretch>
        </p:blipFill>
        <p:spPr bwMode="auto">
          <a:xfrm>
            <a:off x="6985408" y="5573527"/>
            <a:ext cx="3556769" cy="98263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Screenshot of a cell phone screen&#10;&#10;AI-generated content may be incorrect.">
            <a:extLst>
              <a:ext uri="{FF2B5EF4-FFF2-40B4-BE49-F238E27FC236}">
                <a16:creationId xmlns:a16="http://schemas.microsoft.com/office/drawing/2014/main" id="{B5251453-B509-A29F-62EB-59D6493B6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2" b="6243"/>
          <a:stretch>
            <a:fillRect/>
          </a:stretch>
        </p:blipFill>
        <p:spPr>
          <a:xfrm>
            <a:off x="1414925" y="3545958"/>
            <a:ext cx="3720620" cy="2578395"/>
          </a:xfrm>
          <a:prstGeom prst="rect">
            <a:avLst/>
          </a:prstGeom>
        </p:spPr>
      </p:pic>
      <p:pic>
        <p:nvPicPr>
          <p:cNvPr id="17" name="Picture 16" descr="A close-up of a canyon&#10;&#10;AI-generated content may be incorrect.">
            <a:extLst>
              <a:ext uri="{FF2B5EF4-FFF2-40B4-BE49-F238E27FC236}">
                <a16:creationId xmlns:a16="http://schemas.microsoft.com/office/drawing/2014/main" id="{5816111F-8F8E-8C33-A4E1-81C06965C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099228"/>
            <a:ext cx="2723601" cy="133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9E3351-CA08-FC0E-3992-BD31205A8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376" y="4067379"/>
            <a:ext cx="2723601" cy="13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0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760F-B4AD-B3CD-6AFC-4CA7386DF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0B504DB-2CA0-0008-B756-CDCA1713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8E256A-4AB9-7FA1-6480-C4C71EC72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A330FB-EFE5-07CB-6D4F-CA8A2D33B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363FB0-F6C5-4382-BAE0-D6D74E58D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4B611A-6DF4-9BAA-E2AD-A8FE6781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EADCAC-52B0-DF7B-29C8-A8784088A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38" y="1850930"/>
            <a:ext cx="4114800" cy="224398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>
                <a:ea typeface="新細明體"/>
              </a:rPr>
              <a:t>Small cross and icons</a:t>
            </a:r>
            <a:endParaRPr lang="en-US"/>
          </a:p>
          <a:p>
            <a:pPr>
              <a:lnSpc>
                <a:spcPct val="100000"/>
              </a:lnSpc>
            </a:pPr>
            <a:r>
              <a:rPr lang="en-GB" altLang="zh-HK">
                <a:ea typeface="新細明體"/>
              </a:rPr>
              <a:t>Alignment issue</a:t>
            </a:r>
          </a:p>
          <a:p>
            <a:pPr>
              <a:lnSpc>
                <a:spcPct val="100000"/>
              </a:lnSpc>
            </a:pPr>
            <a:r>
              <a:rPr lang="en-GB" altLang="zh-HK">
                <a:ea typeface="新細明體"/>
              </a:rPr>
              <a:t>Icons looks generic</a:t>
            </a:r>
            <a:endParaRPr lang="zh-HK" altLang="en-US">
              <a:ea typeface="新細明體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27EE84-B923-1D1B-9FF0-37F17295169F}"/>
              </a:ext>
            </a:extLst>
          </p:cNvPr>
          <p:cNvGrpSpPr/>
          <p:nvPr/>
        </p:nvGrpSpPr>
        <p:grpSpPr>
          <a:xfrm>
            <a:off x="5323618" y="1642590"/>
            <a:ext cx="6806582" cy="4857319"/>
            <a:chOff x="5323618" y="1642590"/>
            <a:chExt cx="6806582" cy="48573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1CABFE-10FC-3A0C-7537-28D82865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3618" y="1689918"/>
              <a:ext cx="6700742" cy="4809991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670952F-82AC-6B2D-7F77-E65A6FDC073D}"/>
                </a:ext>
              </a:extLst>
            </p:cNvPr>
            <p:cNvGrpSpPr/>
            <p:nvPr/>
          </p:nvGrpSpPr>
          <p:grpSpPr>
            <a:xfrm>
              <a:off x="11060280" y="1642590"/>
              <a:ext cx="1069920" cy="701640"/>
              <a:chOff x="11060280" y="1642590"/>
              <a:chExt cx="1069920" cy="701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0913D27-D38F-126D-F1AD-4FA19C430831}"/>
                      </a:ext>
                    </a:extLst>
                  </p14:cNvPr>
                  <p14:cNvContentPartPr/>
                  <p14:nvPr/>
                </p14:nvContentPartPr>
                <p14:xfrm>
                  <a:off x="11060280" y="1927710"/>
                  <a:ext cx="667800" cy="41652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0913D27-D38F-126D-F1AD-4FA19C43083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042290" y="1909710"/>
                    <a:ext cx="703421" cy="45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43C8444-D644-AA16-60AE-CFC899706DF7}"/>
                      </a:ext>
                    </a:extLst>
                  </p14:cNvPr>
                  <p14:cNvContentPartPr/>
                  <p14:nvPr/>
                </p14:nvContentPartPr>
                <p14:xfrm>
                  <a:off x="11864520" y="1642590"/>
                  <a:ext cx="167400" cy="15300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43C8444-D644-AA16-60AE-CFC899706DF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1846520" y="1624548"/>
                    <a:ext cx="203040" cy="188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2E75B18-0B37-E169-96F4-25AF27CB9E24}"/>
                      </a:ext>
                    </a:extLst>
                  </p14:cNvPr>
                  <p14:cNvContentPartPr/>
                  <p14:nvPr/>
                </p14:nvContentPartPr>
                <p14:xfrm>
                  <a:off x="11852640" y="1657350"/>
                  <a:ext cx="277560" cy="21636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2E75B18-0B37-E169-96F4-25AF27CB9E2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1834640" y="1639350"/>
                    <a:ext cx="313200" cy="25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1959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HCI – Blackboard (LEARN@PolyU) </vt:lpstr>
      <vt:lpstr>Blackboard </vt:lpstr>
      <vt:lpstr>Improvement</vt:lpstr>
      <vt:lpstr>Improvement</vt:lpstr>
      <vt:lpstr>Improvement</vt:lpstr>
      <vt:lpstr>Improvement</vt:lpstr>
      <vt:lpstr>Improvement</vt:lpstr>
      <vt:lpstr>Improvement</vt:lpstr>
      <vt:lpstr>Improvement</vt:lpstr>
      <vt:lpstr>Improvement</vt:lpstr>
      <vt:lpstr>Improvement</vt:lpstr>
      <vt:lpstr>Improvement</vt:lpstr>
      <vt:lpstr>Improvement</vt:lpstr>
      <vt:lpstr>Test Path Scenario 1: View full title with excessive length</vt:lpstr>
      <vt:lpstr>Test Path Scenario 2: Identify folder function with visuals cues </vt:lpstr>
      <vt:lpstr>Test Path Scenario 3: Sort Courses by Filters  </vt:lpstr>
      <vt:lpstr>Test Path Scenario 4: Access the Tools section without redirection</vt:lpstr>
      <vt:lpstr>Test Path Scenario 5: Access to the Groups in Course content  </vt:lpstr>
      <vt:lpstr>Results (23 responses)</vt:lpstr>
      <vt:lpstr>Results (Sample heatmaps)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– Blackboard (Learn@PolyU) </dc:title>
  <dc:creator/>
  <cp:revision>1</cp:revision>
  <dcterms:created xsi:type="dcterms:W3CDTF">2025-11-17T07:47:29Z</dcterms:created>
  <dcterms:modified xsi:type="dcterms:W3CDTF">2025-11-23T15:42:03Z</dcterms:modified>
</cp:coreProperties>
</file>